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17E540-2874-4203-B86B-CADB0C9BE23B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97E52-D1EE-4456-9F1A-A70BDD5312A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302901" y="1141410"/>
            <a:ext cx="7148851" cy="1049254"/>
            <a:chOff x="1302901" y="1141410"/>
            <a:chExt cx="7148851" cy="1049254"/>
          </a:xfrm>
        </p:grpSpPr>
        <p:sp>
          <p:nvSpPr>
            <p:cNvPr id="2" name="Freeform 1"/>
            <p:cNvSpPr/>
            <p:nvPr/>
          </p:nvSpPr>
          <p:spPr>
            <a:xfrm>
              <a:off x="1302901" y="1142934"/>
              <a:ext cx="456980" cy="715939"/>
            </a:xfrm>
            <a:custGeom>
              <a:avLst/>
              <a:gdLst/>
              <a:ahLst/>
              <a:cxnLst/>
              <a:rect l="0" t="0" r="0" b="0"/>
              <a:pathLst>
                <a:path w="456980" h="715939">
                  <a:moveTo>
                    <a:pt x="210570" y="0"/>
                  </a:moveTo>
                  <a:lnTo>
                    <a:pt x="194929" y="17980"/>
                  </a:lnTo>
                  <a:lnTo>
                    <a:pt x="164548" y="69741"/>
                  </a:lnTo>
                  <a:lnTo>
                    <a:pt x="126752" y="128940"/>
                  </a:lnTo>
                  <a:lnTo>
                    <a:pt x="91301" y="180063"/>
                  </a:lnTo>
                  <a:lnTo>
                    <a:pt x="69036" y="201661"/>
                  </a:lnTo>
                  <a:lnTo>
                    <a:pt x="50570" y="211679"/>
                  </a:lnTo>
                  <a:lnTo>
                    <a:pt x="45412" y="211309"/>
                  </a:lnTo>
                  <a:lnTo>
                    <a:pt x="43143" y="207553"/>
                  </a:lnTo>
                  <a:lnTo>
                    <a:pt x="42800" y="201540"/>
                  </a:lnTo>
                  <a:lnTo>
                    <a:pt x="59061" y="159436"/>
                  </a:lnTo>
                  <a:lnTo>
                    <a:pt x="99691" y="96059"/>
                  </a:lnTo>
                  <a:lnTo>
                    <a:pt x="148049" y="56785"/>
                  </a:lnTo>
                  <a:lnTo>
                    <a:pt x="203247" y="32593"/>
                  </a:lnTo>
                  <a:lnTo>
                    <a:pt x="256827" y="23335"/>
                  </a:lnTo>
                  <a:lnTo>
                    <a:pt x="281431" y="28309"/>
                  </a:lnTo>
                  <a:lnTo>
                    <a:pt x="311895" y="44262"/>
                  </a:lnTo>
                  <a:lnTo>
                    <a:pt x="326963" y="58277"/>
                  </a:lnTo>
                  <a:lnTo>
                    <a:pt x="337560" y="76203"/>
                  </a:lnTo>
                  <a:lnTo>
                    <a:pt x="344513" y="117205"/>
                  </a:lnTo>
                  <a:lnTo>
                    <a:pt x="338457" y="173887"/>
                  </a:lnTo>
                  <a:lnTo>
                    <a:pt x="317026" y="236545"/>
                  </a:lnTo>
                  <a:lnTo>
                    <a:pt x="283962" y="282606"/>
                  </a:lnTo>
                  <a:lnTo>
                    <a:pt x="256133" y="312017"/>
                  </a:lnTo>
                  <a:lnTo>
                    <a:pt x="252644" y="312126"/>
                  </a:lnTo>
                  <a:lnTo>
                    <a:pt x="251487" y="307520"/>
                  </a:lnTo>
                  <a:lnTo>
                    <a:pt x="251886" y="299770"/>
                  </a:lnTo>
                  <a:lnTo>
                    <a:pt x="256832" y="293433"/>
                  </a:lnTo>
                  <a:lnTo>
                    <a:pt x="274805" y="283273"/>
                  </a:lnTo>
                  <a:lnTo>
                    <a:pt x="316820" y="276565"/>
                  </a:lnTo>
                  <a:lnTo>
                    <a:pt x="343190" y="281235"/>
                  </a:lnTo>
                  <a:lnTo>
                    <a:pt x="374647" y="297018"/>
                  </a:lnTo>
                  <a:lnTo>
                    <a:pt x="398786" y="319632"/>
                  </a:lnTo>
                  <a:lnTo>
                    <a:pt x="427903" y="364304"/>
                  </a:lnTo>
                  <a:lnTo>
                    <a:pt x="447779" y="418188"/>
                  </a:lnTo>
                  <a:lnTo>
                    <a:pt x="456979" y="458740"/>
                  </a:lnTo>
                  <a:lnTo>
                    <a:pt x="453517" y="520891"/>
                  </a:lnTo>
                  <a:lnTo>
                    <a:pt x="441782" y="561960"/>
                  </a:lnTo>
                  <a:lnTo>
                    <a:pt x="423487" y="592586"/>
                  </a:lnTo>
                  <a:lnTo>
                    <a:pt x="386769" y="631130"/>
                  </a:lnTo>
                  <a:lnTo>
                    <a:pt x="349085" y="653895"/>
                  </a:lnTo>
                  <a:lnTo>
                    <a:pt x="288191" y="672660"/>
                  </a:lnTo>
                  <a:lnTo>
                    <a:pt x="232789" y="680888"/>
                  </a:lnTo>
                  <a:lnTo>
                    <a:pt x="179329" y="683326"/>
                  </a:lnTo>
                  <a:lnTo>
                    <a:pt x="126444" y="684048"/>
                  </a:lnTo>
                  <a:lnTo>
                    <a:pt x="67351" y="689881"/>
                  </a:lnTo>
                  <a:lnTo>
                    <a:pt x="17318" y="705675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71440" y="17957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84878" y="1145733"/>
              <a:ext cx="282870" cy="699094"/>
            </a:xfrm>
            <a:custGeom>
              <a:avLst/>
              <a:gdLst/>
              <a:ahLst/>
              <a:cxnLst/>
              <a:rect l="0" t="0" r="0" b="0"/>
              <a:pathLst>
                <a:path w="282870" h="699094">
                  <a:moveTo>
                    <a:pt x="281401" y="155128"/>
                  </a:moveTo>
                  <a:lnTo>
                    <a:pt x="244315" y="211343"/>
                  </a:lnTo>
                  <a:lnTo>
                    <a:pt x="202038" y="273116"/>
                  </a:lnTo>
                  <a:lnTo>
                    <a:pt x="168886" y="323871"/>
                  </a:lnTo>
                  <a:lnTo>
                    <a:pt x="152917" y="352135"/>
                  </a:lnTo>
                  <a:lnTo>
                    <a:pt x="136487" y="378447"/>
                  </a:lnTo>
                  <a:lnTo>
                    <a:pt x="104830" y="439593"/>
                  </a:lnTo>
                  <a:lnTo>
                    <a:pt x="73239" y="502586"/>
                  </a:lnTo>
                  <a:lnTo>
                    <a:pt x="52431" y="557553"/>
                  </a:lnTo>
                  <a:lnTo>
                    <a:pt x="34095" y="617112"/>
                  </a:lnTo>
                  <a:lnTo>
                    <a:pt x="33430" y="657000"/>
                  </a:lnTo>
                  <a:lnTo>
                    <a:pt x="35369" y="668694"/>
                  </a:lnTo>
                  <a:lnTo>
                    <a:pt x="40171" y="677660"/>
                  </a:lnTo>
                  <a:lnTo>
                    <a:pt x="54865" y="690741"/>
                  </a:lnTo>
                  <a:lnTo>
                    <a:pt x="76213" y="697335"/>
                  </a:lnTo>
                  <a:lnTo>
                    <a:pt x="88457" y="699093"/>
                  </a:lnTo>
                  <a:lnTo>
                    <a:pt x="114540" y="694808"/>
                  </a:lnTo>
                  <a:lnTo>
                    <a:pt x="140560" y="683935"/>
                  </a:lnTo>
                  <a:lnTo>
                    <a:pt x="173770" y="658082"/>
                  </a:lnTo>
                  <a:lnTo>
                    <a:pt x="213950" y="601947"/>
                  </a:lnTo>
                  <a:lnTo>
                    <a:pt x="241475" y="561020"/>
                  </a:lnTo>
                  <a:lnTo>
                    <a:pt x="256270" y="503370"/>
                  </a:lnTo>
                  <a:lnTo>
                    <a:pt x="256018" y="460692"/>
                  </a:lnTo>
                  <a:lnTo>
                    <a:pt x="245414" y="418411"/>
                  </a:lnTo>
                  <a:lnTo>
                    <a:pt x="214141" y="357735"/>
                  </a:lnTo>
                  <a:lnTo>
                    <a:pt x="180291" y="321665"/>
                  </a:lnTo>
                  <a:lnTo>
                    <a:pt x="125194" y="279094"/>
                  </a:lnTo>
                  <a:lnTo>
                    <a:pt x="69904" y="228711"/>
                  </a:lnTo>
                  <a:lnTo>
                    <a:pt x="23656" y="185081"/>
                  </a:lnTo>
                  <a:lnTo>
                    <a:pt x="6811" y="154644"/>
                  </a:lnTo>
                  <a:lnTo>
                    <a:pt x="0" y="117810"/>
                  </a:lnTo>
                  <a:lnTo>
                    <a:pt x="9160" y="77261"/>
                  </a:lnTo>
                  <a:lnTo>
                    <a:pt x="26692" y="46788"/>
                  </a:lnTo>
                  <a:lnTo>
                    <a:pt x="52294" y="22942"/>
                  </a:lnTo>
                  <a:lnTo>
                    <a:pt x="82106" y="6647"/>
                  </a:lnTo>
                  <a:lnTo>
                    <a:pt x="118756" y="0"/>
                  </a:lnTo>
                  <a:lnTo>
                    <a:pt x="173061" y="6159"/>
                  </a:lnTo>
                  <a:lnTo>
                    <a:pt x="213686" y="17663"/>
                  </a:lnTo>
                  <a:lnTo>
                    <a:pt x="237268" y="33201"/>
                  </a:lnTo>
                  <a:lnTo>
                    <a:pt x="253207" y="51805"/>
                  </a:lnTo>
                  <a:lnTo>
                    <a:pt x="278562" y="92345"/>
                  </a:lnTo>
                  <a:lnTo>
                    <a:pt x="282869" y="113186"/>
                  </a:lnTo>
                  <a:lnTo>
                    <a:pt x="273189" y="172915"/>
                  </a:lnTo>
                  <a:lnTo>
                    <a:pt x="260344" y="218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55792" y="149037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119" y="16789"/>
                  </a:lnTo>
                  <a:lnTo>
                    <a:pt x="3418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34818" y="1141410"/>
              <a:ext cx="263214" cy="696406"/>
            </a:xfrm>
            <a:custGeom>
              <a:avLst/>
              <a:gdLst/>
              <a:ahLst/>
              <a:cxnLst/>
              <a:rect l="0" t="0" r="0" b="0"/>
              <a:pathLst>
                <a:path w="263214" h="696406">
                  <a:moveTo>
                    <a:pt x="0" y="696405"/>
                  </a:moveTo>
                  <a:lnTo>
                    <a:pt x="3120" y="647474"/>
                  </a:lnTo>
                  <a:lnTo>
                    <a:pt x="8334" y="596509"/>
                  </a:lnTo>
                  <a:lnTo>
                    <a:pt x="12998" y="533835"/>
                  </a:lnTo>
                  <a:lnTo>
                    <a:pt x="17475" y="487281"/>
                  </a:lnTo>
                  <a:lnTo>
                    <a:pt x="19465" y="439294"/>
                  </a:lnTo>
                  <a:lnTo>
                    <a:pt x="26175" y="383008"/>
                  </a:lnTo>
                  <a:lnTo>
                    <a:pt x="29982" y="336694"/>
                  </a:lnTo>
                  <a:lnTo>
                    <a:pt x="33993" y="295158"/>
                  </a:lnTo>
                  <a:lnTo>
                    <a:pt x="38504" y="246671"/>
                  </a:lnTo>
                  <a:lnTo>
                    <a:pt x="40510" y="197826"/>
                  </a:lnTo>
                  <a:lnTo>
                    <a:pt x="47228" y="146645"/>
                  </a:lnTo>
                  <a:lnTo>
                    <a:pt x="51039" y="92486"/>
                  </a:lnTo>
                  <a:lnTo>
                    <a:pt x="60732" y="29283"/>
                  </a:lnTo>
                  <a:lnTo>
                    <a:pt x="67156" y="4503"/>
                  </a:lnTo>
                  <a:lnTo>
                    <a:pt x="71677" y="0"/>
                  </a:lnTo>
                  <a:lnTo>
                    <a:pt x="77030" y="508"/>
                  </a:lnTo>
                  <a:lnTo>
                    <a:pt x="82939" y="4356"/>
                  </a:lnTo>
                  <a:lnTo>
                    <a:pt x="92624" y="21110"/>
                  </a:lnTo>
                  <a:lnTo>
                    <a:pt x="113193" y="78539"/>
                  </a:lnTo>
                  <a:lnTo>
                    <a:pt x="129985" y="128458"/>
                  </a:lnTo>
                  <a:lnTo>
                    <a:pt x="146732" y="181665"/>
                  </a:lnTo>
                  <a:lnTo>
                    <a:pt x="164859" y="243615"/>
                  </a:lnTo>
                  <a:lnTo>
                    <a:pt x="178967" y="297002"/>
                  </a:lnTo>
                  <a:lnTo>
                    <a:pt x="193019" y="352608"/>
                  </a:lnTo>
                  <a:lnTo>
                    <a:pt x="207060" y="407482"/>
                  </a:lnTo>
                  <a:lnTo>
                    <a:pt x="224608" y="464165"/>
                  </a:lnTo>
                  <a:lnTo>
                    <a:pt x="235137" y="512949"/>
                  </a:lnTo>
                  <a:lnTo>
                    <a:pt x="249175" y="574335"/>
                  </a:lnTo>
                  <a:lnTo>
                    <a:pt x="263213" y="633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66404" y="160618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5589"/>
                  </a:lnTo>
                  <a:lnTo>
                    <a:pt x="26971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27553" y="1211783"/>
              <a:ext cx="222979" cy="615808"/>
            </a:xfrm>
            <a:custGeom>
              <a:avLst/>
              <a:gdLst/>
              <a:ahLst/>
              <a:cxnLst/>
              <a:rect l="0" t="0" r="0" b="0"/>
              <a:pathLst>
                <a:path w="222979" h="615808">
                  <a:moveTo>
                    <a:pt x="170519" y="499690"/>
                  </a:moveTo>
                  <a:lnTo>
                    <a:pt x="176109" y="482922"/>
                  </a:lnTo>
                  <a:lnTo>
                    <a:pt x="173995" y="450138"/>
                  </a:lnTo>
                  <a:lnTo>
                    <a:pt x="165825" y="430483"/>
                  </a:lnTo>
                  <a:lnTo>
                    <a:pt x="160371" y="421967"/>
                  </a:lnTo>
                  <a:lnTo>
                    <a:pt x="144952" y="409384"/>
                  </a:lnTo>
                  <a:lnTo>
                    <a:pt x="135927" y="404391"/>
                  </a:lnTo>
                  <a:lnTo>
                    <a:pt x="116540" y="401963"/>
                  </a:lnTo>
                  <a:lnTo>
                    <a:pt x="96226" y="405953"/>
                  </a:lnTo>
                  <a:lnTo>
                    <a:pt x="65058" y="422523"/>
                  </a:lnTo>
                  <a:lnTo>
                    <a:pt x="26205" y="458970"/>
                  </a:lnTo>
                  <a:lnTo>
                    <a:pt x="11623" y="480422"/>
                  </a:lnTo>
                  <a:lnTo>
                    <a:pt x="1243" y="505554"/>
                  </a:lnTo>
                  <a:lnTo>
                    <a:pt x="0" y="551600"/>
                  </a:lnTo>
                  <a:lnTo>
                    <a:pt x="7385" y="575793"/>
                  </a:lnTo>
                  <a:lnTo>
                    <a:pt x="31191" y="610389"/>
                  </a:lnTo>
                  <a:lnTo>
                    <a:pt x="39029" y="614433"/>
                  </a:lnTo>
                  <a:lnTo>
                    <a:pt x="57097" y="615807"/>
                  </a:lnTo>
                  <a:lnTo>
                    <a:pt x="87000" y="610004"/>
                  </a:lnTo>
                  <a:lnTo>
                    <a:pt x="104544" y="597851"/>
                  </a:lnTo>
                  <a:lnTo>
                    <a:pt x="149309" y="541819"/>
                  </a:lnTo>
                  <a:lnTo>
                    <a:pt x="171774" y="492935"/>
                  </a:lnTo>
                  <a:lnTo>
                    <a:pt x="186359" y="438027"/>
                  </a:lnTo>
                  <a:lnTo>
                    <a:pt x="198089" y="393292"/>
                  </a:lnTo>
                  <a:lnTo>
                    <a:pt x="208974" y="330254"/>
                  </a:lnTo>
                  <a:lnTo>
                    <a:pt x="216076" y="283615"/>
                  </a:lnTo>
                  <a:lnTo>
                    <a:pt x="220013" y="235591"/>
                  </a:lnTo>
                  <a:lnTo>
                    <a:pt x="221762" y="188120"/>
                  </a:lnTo>
                  <a:lnTo>
                    <a:pt x="222540" y="143625"/>
                  </a:lnTo>
                  <a:lnTo>
                    <a:pt x="222978" y="84703"/>
                  </a:lnTo>
                  <a:lnTo>
                    <a:pt x="217518" y="35789"/>
                  </a:lnTo>
                  <a:lnTo>
                    <a:pt x="208565" y="12362"/>
                  </a:lnTo>
                  <a:lnTo>
                    <a:pt x="202902" y="2839"/>
                  </a:lnTo>
                  <a:lnTo>
                    <a:pt x="197957" y="0"/>
                  </a:lnTo>
                  <a:lnTo>
                    <a:pt x="193490" y="1617"/>
                  </a:lnTo>
                  <a:lnTo>
                    <a:pt x="189343" y="6204"/>
                  </a:lnTo>
                  <a:lnTo>
                    <a:pt x="167122" y="67601"/>
                  </a:lnTo>
                  <a:lnTo>
                    <a:pt x="162104" y="121839"/>
                  </a:lnTo>
                  <a:lnTo>
                    <a:pt x="153172" y="181077"/>
                  </a:lnTo>
                  <a:lnTo>
                    <a:pt x="150562" y="226172"/>
                  </a:lnTo>
                  <a:lnTo>
                    <a:pt x="149788" y="288666"/>
                  </a:lnTo>
                  <a:lnTo>
                    <a:pt x="150728" y="349817"/>
                  </a:lnTo>
                  <a:lnTo>
                    <a:pt x="156726" y="399781"/>
                  </a:lnTo>
                  <a:lnTo>
                    <a:pt x="162465" y="462234"/>
                  </a:lnTo>
                  <a:lnTo>
                    <a:pt x="174518" y="514648"/>
                  </a:lnTo>
                  <a:lnTo>
                    <a:pt x="184702" y="550525"/>
                  </a:lnTo>
                  <a:lnTo>
                    <a:pt x="194760" y="566347"/>
                  </a:lnTo>
                  <a:lnTo>
                    <a:pt x="212633" y="583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08601" y="1711473"/>
              <a:ext cx="176754" cy="347441"/>
            </a:xfrm>
            <a:custGeom>
              <a:avLst/>
              <a:gdLst/>
              <a:ahLst/>
              <a:cxnLst/>
              <a:rect l="0" t="0" r="0" b="0"/>
              <a:pathLst>
                <a:path w="176754" h="347441">
                  <a:moveTo>
                    <a:pt x="157927" y="0"/>
                  </a:moveTo>
                  <a:lnTo>
                    <a:pt x="157927" y="58617"/>
                  </a:lnTo>
                  <a:lnTo>
                    <a:pt x="166261" y="121453"/>
                  </a:lnTo>
                  <a:lnTo>
                    <a:pt x="173611" y="181528"/>
                  </a:lnTo>
                  <a:lnTo>
                    <a:pt x="176753" y="244521"/>
                  </a:lnTo>
                  <a:lnTo>
                    <a:pt x="169094" y="281851"/>
                  </a:lnTo>
                  <a:lnTo>
                    <a:pt x="158601" y="304251"/>
                  </a:lnTo>
                  <a:lnTo>
                    <a:pt x="143019" y="319666"/>
                  </a:lnTo>
                  <a:lnTo>
                    <a:pt x="123225" y="329247"/>
                  </a:lnTo>
                  <a:lnTo>
                    <a:pt x="72390" y="338517"/>
                  </a:lnTo>
                  <a:lnTo>
                    <a:pt x="34317" y="34479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24414" y="152196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50756" y="1579318"/>
              <a:ext cx="149325" cy="247969"/>
            </a:xfrm>
            <a:custGeom>
              <a:avLst/>
              <a:gdLst/>
              <a:ahLst/>
              <a:cxnLst/>
              <a:rect l="0" t="0" r="0" b="0"/>
              <a:pathLst>
                <a:path w="149325" h="247969">
                  <a:moveTo>
                    <a:pt x="0" y="132155"/>
                  </a:moveTo>
                  <a:lnTo>
                    <a:pt x="16768" y="137744"/>
                  </a:lnTo>
                  <a:lnTo>
                    <a:pt x="34359" y="137368"/>
                  </a:lnTo>
                  <a:lnTo>
                    <a:pt x="90659" y="123266"/>
                  </a:lnTo>
                  <a:lnTo>
                    <a:pt x="124840" y="99507"/>
                  </a:lnTo>
                  <a:lnTo>
                    <a:pt x="138543" y="84889"/>
                  </a:lnTo>
                  <a:lnTo>
                    <a:pt x="148533" y="66694"/>
                  </a:lnTo>
                  <a:lnTo>
                    <a:pt x="149324" y="56929"/>
                  </a:lnTo>
                  <a:lnTo>
                    <a:pt x="143965" y="36720"/>
                  </a:lnTo>
                  <a:lnTo>
                    <a:pt x="127794" y="11201"/>
                  </a:lnTo>
                  <a:lnTo>
                    <a:pt x="108660" y="2358"/>
                  </a:lnTo>
                  <a:lnTo>
                    <a:pt x="97007" y="0"/>
                  </a:lnTo>
                  <a:lnTo>
                    <a:pt x="74699" y="3619"/>
                  </a:lnTo>
                  <a:lnTo>
                    <a:pt x="53087" y="14196"/>
                  </a:lnTo>
                  <a:lnTo>
                    <a:pt x="31783" y="30596"/>
                  </a:lnTo>
                  <a:lnTo>
                    <a:pt x="16855" y="52702"/>
                  </a:lnTo>
                  <a:lnTo>
                    <a:pt x="7492" y="79295"/>
                  </a:lnTo>
                  <a:lnTo>
                    <a:pt x="3389" y="124811"/>
                  </a:lnTo>
                  <a:lnTo>
                    <a:pt x="10233" y="161564"/>
                  </a:lnTo>
                  <a:lnTo>
                    <a:pt x="26559" y="193511"/>
                  </a:lnTo>
                  <a:lnTo>
                    <a:pt x="59924" y="233229"/>
                  </a:lnTo>
                  <a:lnTo>
                    <a:pt x="80055" y="241417"/>
                  </a:lnTo>
                  <a:lnTo>
                    <a:pt x="136870" y="24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79039" y="1591746"/>
              <a:ext cx="150744" cy="247148"/>
            </a:xfrm>
            <a:custGeom>
              <a:avLst/>
              <a:gdLst/>
              <a:ahLst/>
              <a:cxnLst/>
              <a:rect l="0" t="0" r="0" b="0"/>
              <a:pathLst>
                <a:path w="150744" h="247148">
                  <a:moveTo>
                    <a:pt x="150743" y="24970"/>
                  </a:moveTo>
                  <a:lnTo>
                    <a:pt x="132762" y="9329"/>
                  </a:lnTo>
                  <a:lnTo>
                    <a:pt x="115845" y="1251"/>
                  </a:lnTo>
                  <a:lnTo>
                    <a:pt x="96629" y="0"/>
                  </a:lnTo>
                  <a:lnTo>
                    <a:pt x="77559" y="4514"/>
                  </a:lnTo>
                  <a:lnTo>
                    <a:pt x="46253" y="26475"/>
                  </a:lnTo>
                  <a:lnTo>
                    <a:pt x="31773" y="42017"/>
                  </a:lnTo>
                  <a:lnTo>
                    <a:pt x="1961" y="97910"/>
                  </a:lnTo>
                  <a:lnTo>
                    <a:pt x="0" y="122509"/>
                  </a:lnTo>
                  <a:lnTo>
                    <a:pt x="4198" y="149039"/>
                  </a:lnTo>
                  <a:lnTo>
                    <a:pt x="19714" y="187943"/>
                  </a:lnTo>
                  <a:lnTo>
                    <a:pt x="40300" y="215328"/>
                  </a:lnTo>
                  <a:lnTo>
                    <a:pt x="68106" y="237090"/>
                  </a:lnTo>
                  <a:lnTo>
                    <a:pt x="88279" y="247147"/>
                  </a:lnTo>
                  <a:lnTo>
                    <a:pt x="99742" y="246788"/>
                  </a:lnTo>
                  <a:lnTo>
                    <a:pt x="150743" y="225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25514" y="1248219"/>
              <a:ext cx="41140" cy="610654"/>
            </a:xfrm>
            <a:custGeom>
              <a:avLst/>
              <a:gdLst/>
              <a:ahLst/>
              <a:cxnLst/>
              <a:rect l="0" t="0" r="0" b="0"/>
              <a:pathLst>
                <a:path w="41140" h="610654">
                  <a:moveTo>
                    <a:pt x="9553" y="0"/>
                  </a:moveTo>
                  <a:lnTo>
                    <a:pt x="2317" y="51602"/>
                  </a:lnTo>
                  <a:lnTo>
                    <a:pt x="0" y="113815"/>
                  </a:lnTo>
                  <a:lnTo>
                    <a:pt x="483" y="170333"/>
                  </a:lnTo>
                  <a:lnTo>
                    <a:pt x="6346" y="224124"/>
                  </a:lnTo>
                  <a:lnTo>
                    <a:pt x="8603" y="275937"/>
                  </a:lnTo>
                  <a:lnTo>
                    <a:pt x="9365" y="339079"/>
                  </a:lnTo>
                  <a:lnTo>
                    <a:pt x="12617" y="390196"/>
                  </a:lnTo>
                  <a:lnTo>
                    <a:pt x="17870" y="439267"/>
                  </a:lnTo>
                  <a:lnTo>
                    <a:pt x="25234" y="492181"/>
                  </a:lnTo>
                  <a:lnTo>
                    <a:pt x="34606" y="542405"/>
                  </a:lnTo>
                  <a:lnTo>
                    <a:pt x="38236" y="572131"/>
                  </a:lnTo>
                  <a:lnTo>
                    <a:pt x="41139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45554" y="1491639"/>
              <a:ext cx="368499" cy="30322"/>
            </a:xfrm>
            <a:custGeom>
              <a:avLst/>
              <a:gdLst/>
              <a:ahLst/>
              <a:cxnLst/>
              <a:rect l="0" t="0" r="0" b="0"/>
              <a:pathLst>
                <a:path w="368499" h="30322">
                  <a:moveTo>
                    <a:pt x="368498" y="19792"/>
                  </a:moveTo>
                  <a:lnTo>
                    <a:pt x="312283" y="3004"/>
                  </a:lnTo>
                  <a:lnTo>
                    <a:pt x="265924" y="0"/>
                  </a:lnTo>
                  <a:lnTo>
                    <a:pt x="208254" y="280"/>
                  </a:lnTo>
                  <a:lnTo>
                    <a:pt x="147882" y="7252"/>
                  </a:lnTo>
                  <a:lnTo>
                    <a:pt x="92430" y="15557"/>
                  </a:lnTo>
                  <a:lnTo>
                    <a:pt x="30649" y="22075"/>
                  </a:lnTo>
                  <a:lnTo>
                    <a:pt x="0" y="30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14052" y="1658830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6855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24580" y="15640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08808" y="1616716"/>
              <a:ext cx="157928" cy="227650"/>
            </a:xfrm>
            <a:custGeom>
              <a:avLst/>
              <a:gdLst/>
              <a:ahLst/>
              <a:cxnLst/>
              <a:rect l="0" t="0" r="0" b="0"/>
              <a:pathLst>
                <a:path w="157928" h="227650">
                  <a:moveTo>
                    <a:pt x="0" y="10529"/>
                  </a:moveTo>
                  <a:lnTo>
                    <a:pt x="19128" y="72809"/>
                  </a:lnTo>
                  <a:lnTo>
                    <a:pt x="40000" y="129979"/>
                  </a:lnTo>
                  <a:lnTo>
                    <a:pt x="61324" y="191661"/>
                  </a:lnTo>
                  <a:lnTo>
                    <a:pt x="81211" y="223555"/>
                  </a:lnTo>
                  <a:lnTo>
                    <a:pt x="88066" y="227415"/>
                  </a:lnTo>
                  <a:lnTo>
                    <a:pt x="94976" y="227649"/>
                  </a:lnTo>
                  <a:lnTo>
                    <a:pt x="101922" y="225466"/>
                  </a:lnTo>
                  <a:lnTo>
                    <a:pt x="107722" y="219331"/>
                  </a:lnTo>
                  <a:lnTo>
                    <a:pt x="117287" y="200036"/>
                  </a:lnTo>
                  <a:lnTo>
                    <a:pt x="125723" y="143455"/>
                  </a:lnTo>
                  <a:lnTo>
                    <a:pt x="137442" y="92938"/>
                  </a:lnTo>
                  <a:lnTo>
                    <a:pt x="153323" y="3390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09862" y="1604276"/>
              <a:ext cx="156915" cy="251669"/>
            </a:xfrm>
            <a:custGeom>
              <a:avLst/>
              <a:gdLst/>
              <a:ahLst/>
              <a:cxnLst/>
              <a:rect l="0" t="0" r="0" b="0"/>
              <a:pathLst>
                <a:path w="156915" h="251669">
                  <a:moveTo>
                    <a:pt x="9516" y="65083"/>
                  </a:moveTo>
                  <a:lnTo>
                    <a:pt x="20694" y="81850"/>
                  </a:lnTo>
                  <a:lnTo>
                    <a:pt x="35541" y="93202"/>
                  </a:lnTo>
                  <a:lnTo>
                    <a:pt x="44413" y="97867"/>
                  </a:lnTo>
                  <a:lnTo>
                    <a:pt x="66749" y="99930"/>
                  </a:lnTo>
                  <a:lnTo>
                    <a:pt x="91105" y="95778"/>
                  </a:lnTo>
                  <a:lnTo>
                    <a:pt x="113627" y="86134"/>
                  </a:lnTo>
                  <a:lnTo>
                    <a:pt x="129097" y="70929"/>
                  </a:lnTo>
                  <a:lnTo>
                    <a:pt x="134860" y="61961"/>
                  </a:lnTo>
                  <a:lnTo>
                    <a:pt x="138144" y="39519"/>
                  </a:lnTo>
                  <a:lnTo>
                    <a:pt x="137382" y="26983"/>
                  </a:lnTo>
                  <a:lnTo>
                    <a:pt x="132194" y="17456"/>
                  </a:lnTo>
                  <a:lnTo>
                    <a:pt x="113952" y="3751"/>
                  </a:lnTo>
                  <a:lnTo>
                    <a:pt x="93367" y="0"/>
                  </a:lnTo>
                  <a:lnTo>
                    <a:pt x="82964" y="637"/>
                  </a:lnTo>
                  <a:lnTo>
                    <a:pt x="65166" y="7584"/>
                  </a:lnTo>
                  <a:lnTo>
                    <a:pt x="34676" y="31108"/>
                  </a:lnTo>
                  <a:lnTo>
                    <a:pt x="18790" y="56966"/>
                  </a:lnTo>
                  <a:lnTo>
                    <a:pt x="4112" y="98314"/>
                  </a:lnTo>
                  <a:lnTo>
                    <a:pt x="0" y="150329"/>
                  </a:lnTo>
                  <a:lnTo>
                    <a:pt x="2406" y="188607"/>
                  </a:lnTo>
                  <a:lnTo>
                    <a:pt x="4776" y="200075"/>
                  </a:lnTo>
                  <a:lnTo>
                    <a:pt x="16768" y="219056"/>
                  </a:lnTo>
                  <a:lnTo>
                    <a:pt x="33796" y="234121"/>
                  </a:lnTo>
                  <a:lnTo>
                    <a:pt x="53062" y="244716"/>
                  </a:lnTo>
                  <a:lnTo>
                    <a:pt x="94818" y="251668"/>
                  </a:lnTo>
                  <a:lnTo>
                    <a:pt x="121127" y="247055"/>
                  </a:lnTo>
                  <a:lnTo>
                    <a:pt x="156914" y="233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51005" y="1598780"/>
              <a:ext cx="245186" cy="312735"/>
            </a:xfrm>
            <a:custGeom>
              <a:avLst/>
              <a:gdLst/>
              <a:ahLst/>
              <a:cxnLst/>
              <a:rect l="0" t="0" r="0" b="0"/>
              <a:pathLst>
                <a:path w="245186" h="312735">
                  <a:moveTo>
                    <a:pt x="210570" y="17936"/>
                  </a:moveTo>
                  <a:lnTo>
                    <a:pt x="199391" y="6758"/>
                  </a:lnTo>
                  <a:lnTo>
                    <a:pt x="181425" y="1270"/>
                  </a:lnTo>
                  <a:lnTo>
                    <a:pt x="157842" y="0"/>
                  </a:lnTo>
                  <a:lnTo>
                    <a:pt x="96363" y="11790"/>
                  </a:lnTo>
                  <a:lnTo>
                    <a:pt x="63647" y="27294"/>
                  </a:lnTo>
                  <a:lnTo>
                    <a:pt x="37316" y="52294"/>
                  </a:lnTo>
                  <a:lnTo>
                    <a:pt x="33066" y="63068"/>
                  </a:lnTo>
                  <a:lnTo>
                    <a:pt x="31464" y="87518"/>
                  </a:lnTo>
                  <a:lnTo>
                    <a:pt x="36183" y="97079"/>
                  </a:lnTo>
                  <a:lnTo>
                    <a:pt x="53906" y="110823"/>
                  </a:lnTo>
                  <a:lnTo>
                    <a:pt x="113784" y="124708"/>
                  </a:lnTo>
                  <a:lnTo>
                    <a:pt x="175424" y="134899"/>
                  </a:lnTo>
                  <a:lnTo>
                    <a:pt x="208345" y="150208"/>
                  </a:lnTo>
                  <a:lnTo>
                    <a:pt x="225569" y="162901"/>
                  </a:lnTo>
                  <a:lnTo>
                    <a:pt x="242830" y="188790"/>
                  </a:lnTo>
                  <a:lnTo>
                    <a:pt x="245185" y="214754"/>
                  </a:lnTo>
                  <a:lnTo>
                    <a:pt x="241162" y="242281"/>
                  </a:lnTo>
                  <a:lnTo>
                    <a:pt x="231575" y="262314"/>
                  </a:lnTo>
                  <a:lnTo>
                    <a:pt x="216396" y="275898"/>
                  </a:lnTo>
                  <a:lnTo>
                    <a:pt x="178055" y="294149"/>
                  </a:lnTo>
                  <a:lnTo>
                    <a:pt x="119876" y="300614"/>
                  </a:lnTo>
                  <a:lnTo>
                    <a:pt x="70484" y="302904"/>
                  </a:lnTo>
                  <a:lnTo>
                    <a:pt x="20638" y="310446"/>
                  </a:lnTo>
                  <a:lnTo>
                    <a:pt x="0" y="312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88000" y="1185048"/>
              <a:ext cx="1" cy="642239"/>
            </a:xfrm>
            <a:custGeom>
              <a:avLst/>
              <a:gdLst/>
              <a:ahLst/>
              <a:cxnLst/>
              <a:rect l="0" t="0" r="0" b="0"/>
              <a:pathLst>
                <a:path w="1" h="642239">
                  <a:moveTo>
                    <a:pt x="0" y="0"/>
                  </a:moveTo>
                  <a:lnTo>
                    <a:pt x="0" y="51602"/>
                  </a:lnTo>
                  <a:lnTo>
                    <a:pt x="0" y="113815"/>
                  </a:lnTo>
                  <a:lnTo>
                    <a:pt x="0" y="170333"/>
                  </a:lnTo>
                  <a:lnTo>
                    <a:pt x="0" y="224124"/>
                  </a:lnTo>
                  <a:lnTo>
                    <a:pt x="0" y="275937"/>
                  </a:lnTo>
                  <a:lnTo>
                    <a:pt x="0" y="339079"/>
                  </a:lnTo>
                  <a:lnTo>
                    <a:pt x="0" y="401940"/>
                  </a:lnTo>
                  <a:lnTo>
                    <a:pt x="0" y="459418"/>
                  </a:lnTo>
                  <a:lnTo>
                    <a:pt x="0" y="522071"/>
                  </a:lnTo>
                  <a:lnTo>
                    <a:pt x="0" y="577777"/>
                  </a:lnTo>
                  <a:lnTo>
                    <a:pt x="0" y="618849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98486" y="1543017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290177" y="3119"/>
                  </a:lnTo>
                  <a:lnTo>
                    <a:pt x="237667" y="11453"/>
                  </a:lnTo>
                  <a:lnTo>
                    <a:pt x="177655" y="21331"/>
                  </a:lnTo>
                  <a:lnTo>
                    <a:pt x="118539" y="31666"/>
                  </a:lnTo>
                  <a:lnTo>
                    <a:pt x="60859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56485" y="1227162"/>
              <a:ext cx="194728" cy="610654"/>
            </a:xfrm>
            <a:custGeom>
              <a:avLst/>
              <a:gdLst/>
              <a:ahLst/>
              <a:cxnLst/>
              <a:rect l="0" t="0" r="0" b="0"/>
              <a:pathLst>
                <a:path w="194728" h="610654">
                  <a:moveTo>
                    <a:pt x="5214" y="0"/>
                  </a:moveTo>
                  <a:lnTo>
                    <a:pt x="2095" y="48931"/>
                  </a:lnTo>
                  <a:lnTo>
                    <a:pt x="0" y="93656"/>
                  </a:lnTo>
                  <a:lnTo>
                    <a:pt x="4184" y="150691"/>
                  </a:lnTo>
                  <a:lnTo>
                    <a:pt x="5011" y="207017"/>
                  </a:lnTo>
                  <a:lnTo>
                    <a:pt x="5174" y="263204"/>
                  </a:lnTo>
                  <a:lnTo>
                    <a:pt x="5206" y="319362"/>
                  </a:lnTo>
                  <a:lnTo>
                    <a:pt x="13546" y="381221"/>
                  </a:lnTo>
                  <a:lnTo>
                    <a:pt x="15309" y="435611"/>
                  </a:lnTo>
                  <a:lnTo>
                    <a:pt x="15614" y="488599"/>
                  </a:lnTo>
                  <a:lnTo>
                    <a:pt x="15705" y="537574"/>
                  </a:lnTo>
                  <a:lnTo>
                    <a:pt x="10142" y="581721"/>
                  </a:lnTo>
                  <a:lnTo>
                    <a:pt x="8500" y="586685"/>
                  </a:lnTo>
                  <a:lnTo>
                    <a:pt x="7404" y="585316"/>
                  </a:lnTo>
                  <a:lnTo>
                    <a:pt x="6672" y="535956"/>
                  </a:lnTo>
                  <a:lnTo>
                    <a:pt x="16724" y="475318"/>
                  </a:lnTo>
                  <a:lnTo>
                    <a:pt x="35564" y="417934"/>
                  </a:lnTo>
                  <a:lnTo>
                    <a:pt x="55021" y="386784"/>
                  </a:lnTo>
                  <a:lnTo>
                    <a:pt x="71804" y="373505"/>
                  </a:lnTo>
                  <a:lnTo>
                    <a:pt x="81193" y="368326"/>
                  </a:lnTo>
                  <a:lnTo>
                    <a:pt x="92131" y="367213"/>
                  </a:lnTo>
                  <a:lnTo>
                    <a:pt x="116764" y="372216"/>
                  </a:lnTo>
                  <a:lnTo>
                    <a:pt x="137070" y="385358"/>
                  </a:lnTo>
                  <a:lnTo>
                    <a:pt x="152724" y="404067"/>
                  </a:lnTo>
                  <a:lnTo>
                    <a:pt x="172306" y="454205"/>
                  </a:lnTo>
                  <a:lnTo>
                    <a:pt x="187439" y="509170"/>
                  </a:lnTo>
                  <a:lnTo>
                    <a:pt x="193288" y="569983"/>
                  </a:lnTo>
                  <a:lnTo>
                    <a:pt x="194727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04686" y="1595186"/>
              <a:ext cx="230796" cy="232101"/>
            </a:xfrm>
            <a:custGeom>
              <a:avLst/>
              <a:gdLst/>
              <a:ahLst/>
              <a:cxnLst/>
              <a:rect l="0" t="0" r="0" b="0"/>
              <a:pathLst>
                <a:path w="230796" h="232101">
                  <a:moveTo>
                    <a:pt x="125510" y="168929"/>
                  </a:moveTo>
                  <a:lnTo>
                    <a:pt x="143468" y="115054"/>
                  </a:lnTo>
                  <a:lnTo>
                    <a:pt x="150259" y="94682"/>
                  </a:lnTo>
                  <a:lnTo>
                    <a:pt x="149481" y="57892"/>
                  </a:lnTo>
                  <a:lnTo>
                    <a:pt x="141623" y="37301"/>
                  </a:lnTo>
                  <a:lnTo>
                    <a:pt x="117515" y="5018"/>
                  </a:lnTo>
                  <a:lnTo>
                    <a:pt x="107312" y="1164"/>
                  </a:lnTo>
                  <a:lnTo>
                    <a:pt x="80378" y="0"/>
                  </a:lnTo>
                  <a:lnTo>
                    <a:pt x="68516" y="4837"/>
                  </a:lnTo>
                  <a:lnTo>
                    <a:pt x="49097" y="22690"/>
                  </a:lnTo>
                  <a:lnTo>
                    <a:pt x="18736" y="72279"/>
                  </a:lnTo>
                  <a:lnTo>
                    <a:pt x="5486" y="113256"/>
                  </a:lnTo>
                  <a:lnTo>
                    <a:pt x="416" y="172143"/>
                  </a:lnTo>
                  <a:lnTo>
                    <a:pt x="0" y="188619"/>
                  </a:lnTo>
                  <a:lnTo>
                    <a:pt x="3232" y="201943"/>
                  </a:lnTo>
                  <a:lnTo>
                    <a:pt x="16182" y="222986"/>
                  </a:lnTo>
                  <a:lnTo>
                    <a:pt x="24549" y="228364"/>
                  </a:lnTo>
                  <a:lnTo>
                    <a:pt x="43204" y="231219"/>
                  </a:lnTo>
                  <a:lnTo>
                    <a:pt x="60073" y="225470"/>
                  </a:lnTo>
                  <a:lnTo>
                    <a:pt x="75370" y="213945"/>
                  </a:lnTo>
                  <a:lnTo>
                    <a:pt x="95966" y="187727"/>
                  </a:lnTo>
                  <a:lnTo>
                    <a:pt x="121564" y="125447"/>
                  </a:lnTo>
                  <a:lnTo>
                    <a:pt x="132833" y="73209"/>
                  </a:lnTo>
                  <a:lnTo>
                    <a:pt x="133444" y="55027"/>
                  </a:lnTo>
                  <a:lnTo>
                    <a:pt x="131969" y="56730"/>
                  </a:lnTo>
                  <a:lnTo>
                    <a:pt x="129816" y="62544"/>
                  </a:lnTo>
                  <a:lnTo>
                    <a:pt x="134766" y="111563"/>
                  </a:lnTo>
                  <a:lnTo>
                    <a:pt x="150371" y="168307"/>
                  </a:lnTo>
                  <a:lnTo>
                    <a:pt x="171871" y="200330"/>
                  </a:lnTo>
                  <a:lnTo>
                    <a:pt x="200468" y="220867"/>
                  </a:lnTo>
                  <a:lnTo>
                    <a:pt x="230795" y="232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88124" y="1321918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10529" y="0"/>
                  </a:moveTo>
                  <a:lnTo>
                    <a:pt x="2195" y="62478"/>
                  </a:lnTo>
                  <a:lnTo>
                    <a:pt x="433" y="124775"/>
                  </a:lnTo>
                  <a:lnTo>
                    <a:pt x="129" y="176051"/>
                  </a:lnTo>
                  <a:lnTo>
                    <a:pt x="26" y="238543"/>
                  </a:lnTo>
                  <a:lnTo>
                    <a:pt x="8" y="287619"/>
                  </a:lnTo>
                  <a:lnTo>
                    <a:pt x="2" y="334655"/>
                  </a:lnTo>
                  <a:lnTo>
                    <a:pt x="1" y="392005"/>
                  </a:lnTo>
                  <a:lnTo>
                    <a:pt x="0" y="451112"/>
                  </a:lnTo>
                  <a:lnTo>
                    <a:pt x="0" y="501713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8083" y="1521960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0"/>
                  </a:moveTo>
                  <a:lnTo>
                    <a:pt x="309038" y="8333"/>
                  </a:lnTo>
                  <a:lnTo>
                    <a:pt x="254953" y="9878"/>
                  </a:lnTo>
                  <a:lnTo>
                    <a:pt x="196424" y="13455"/>
                  </a:lnTo>
                  <a:lnTo>
                    <a:pt x="140087" y="18804"/>
                  </a:lnTo>
                  <a:lnTo>
                    <a:pt x="96186" y="20056"/>
                  </a:lnTo>
                  <a:lnTo>
                    <a:pt x="37858" y="219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89191" y="1351574"/>
              <a:ext cx="309629" cy="615149"/>
            </a:xfrm>
            <a:custGeom>
              <a:avLst/>
              <a:gdLst/>
              <a:ahLst/>
              <a:cxnLst/>
              <a:rect l="0" t="0" r="0" b="0"/>
              <a:pathLst>
                <a:path w="309629" h="615149">
                  <a:moveTo>
                    <a:pt x="309628" y="107215"/>
                  </a:moveTo>
                  <a:lnTo>
                    <a:pt x="293986" y="89234"/>
                  </a:lnTo>
                  <a:lnTo>
                    <a:pt x="261615" y="27965"/>
                  </a:lnTo>
                  <a:lnTo>
                    <a:pt x="234180" y="8994"/>
                  </a:lnTo>
                  <a:lnTo>
                    <a:pt x="214094" y="0"/>
                  </a:lnTo>
                  <a:lnTo>
                    <a:pt x="190349" y="1462"/>
                  </a:lnTo>
                  <a:lnTo>
                    <a:pt x="142567" y="21465"/>
                  </a:lnTo>
                  <a:lnTo>
                    <a:pt x="123855" y="40638"/>
                  </a:lnTo>
                  <a:lnTo>
                    <a:pt x="81449" y="98582"/>
                  </a:lnTo>
                  <a:lnTo>
                    <a:pt x="54127" y="160024"/>
                  </a:lnTo>
                  <a:lnTo>
                    <a:pt x="28311" y="218772"/>
                  </a:lnTo>
                  <a:lnTo>
                    <a:pt x="13235" y="277529"/>
                  </a:lnTo>
                  <a:lnTo>
                    <a:pt x="5152" y="321730"/>
                  </a:lnTo>
                  <a:lnTo>
                    <a:pt x="0" y="367501"/>
                  </a:lnTo>
                  <a:lnTo>
                    <a:pt x="2507" y="430392"/>
                  </a:lnTo>
                  <a:lnTo>
                    <a:pt x="6109" y="479701"/>
                  </a:lnTo>
                  <a:lnTo>
                    <a:pt x="27102" y="538285"/>
                  </a:lnTo>
                  <a:lnTo>
                    <a:pt x="53778" y="583738"/>
                  </a:lnTo>
                  <a:lnTo>
                    <a:pt x="70745" y="597033"/>
                  </a:lnTo>
                  <a:lnTo>
                    <a:pt x="115822" y="615100"/>
                  </a:lnTo>
                  <a:lnTo>
                    <a:pt x="161606" y="615148"/>
                  </a:lnTo>
                  <a:lnTo>
                    <a:pt x="201039" y="602164"/>
                  </a:lnTo>
                  <a:lnTo>
                    <a:pt x="244634" y="575646"/>
                  </a:lnTo>
                  <a:lnTo>
                    <a:pt x="292548" y="516343"/>
                  </a:lnTo>
                  <a:lnTo>
                    <a:pt x="299099" y="507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29174" y="1705883"/>
              <a:ext cx="189667" cy="240236"/>
            </a:xfrm>
            <a:custGeom>
              <a:avLst/>
              <a:gdLst/>
              <a:ahLst/>
              <a:cxnLst/>
              <a:rect l="0" t="0" r="0" b="0"/>
              <a:pathLst>
                <a:path w="189667" h="240236">
                  <a:moveTo>
                    <a:pt x="132815" y="5590"/>
                  </a:moveTo>
                  <a:lnTo>
                    <a:pt x="116047" y="0"/>
                  </a:lnTo>
                  <a:lnTo>
                    <a:pt x="98456" y="3495"/>
                  </a:lnTo>
                  <a:lnTo>
                    <a:pt x="58568" y="24803"/>
                  </a:lnTo>
                  <a:lnTo>
                    <a:pt x="25299" y="59948"/>
                  </a:lnTo>
                  <a:lnTo>
                    <a:pt x="10552" y="80051"/>
                  </a:lnTo>
                  <a:lnTo>
                    <a:pt x="2437" y="103804"/>
                  </a:lnTo>
                  <a:lnTo>
                    <a:pt x="0" y="129959"/>
                  </a:lnTo>
                  <a:lnTo>
                    <a:pt x="6375" y="169822"/>
                  </a:lnTo>
                  <a:lnTo>
                    <a:pt x="16568" y="193225"/>
                  </a:lnTo>
                  <a:lnTo>
                    <a:pt x="41050" y="220543"/>
                  </a:lnTo>
                  <a:lnTo>
                    <a:pt x="70531" y="237865"/>
                  </a:lnTo>
                  <a:lnTo>
                    <a:pt x="94215" y="240235"/>
                  </a:lnTo>
                  <a:lnTo>
                    <a:pt x="117999" y="236218"/>
                  </a:lnTo>
                  <a:lnTo>
                    <a:pt x="136369" y="226634"/>
                  </a:lnTo>
                  <a:lnTo>
                    <a:pt x="159865" y="202496"/>
                  </a:lnTo>
                  <a:lnTo>
                    <a:pt x="180359" y="161728"/>
                  </a:lnTo>
                  <a:lnTo>
                    <a:pt x="189666" y="124512"/>
                  </a:lnTo>
                  <a:lnTo>
                    <a:pt x="180654" y="63581"/>
                  </a:lnTo>
                  <a:lnTo>
                    <a:pt x="165447" y="33821"/>
                  </a:lnTo>
                  <a:lnTo>
                    <a:pt x="149659" y="20866"/>
                  </a:lnTo>
                  <a:lnTo>
                    <a:pt x="127278" y="10116"/>
                  </a:lnTo>
                  <a:lnTo>
                    <a:pt x="111759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04103" y="1742582"/>
              <a:ext cx="347442" cy="263690"/>
            </a:xfrm>
            <a:custGeom>
              <a:avLst/>
              <a:gdLst/>
              <a:ahLst/>
              <a:cxnLst/>
              <a:rect l="0" t="0" r="0" b="0"/>
              <a:pathLst>
                <a:path w="347442" h="263690">
                  <a:moveTo>
                    <a:pt x="0" y="476"/>
                  </a:moveTo>
                  <a:lnTo>
                    <a:pt x="25194" y="62757"/>
                  </a:lnTo>
                  <a:lnTo>
                    <a:pt x="50833" y="125083"/>
                  </a:lnTo>
                  <a:lnTo>
                    <a:pt x="73000" y="187565"/>
                  </a:lnTo>
                  <a:lnTo>
                    <a:pt x="78068" y="202950"/>
                  </a:lnTo>
                  <a:lnTo>
                    <a:pt x="75514" y="190710"/>
                  </a:lnTo>
                  <a:lnTo>
                    <a:pt x="68350" y="137672"/>
                  </a:lnTo>
                  <a:lnTo>
                    <a:pt x="64195" y="86891"/>
                  </a:lnTo>
                  <a:lnTo>
                    <a:pt x="65815" y="45708"/>
                  </a:lnTo>
                  <a:lnTo>
                    <a:pt x="74485" y="17850"/>
                  </a:lnTo>
                  <a:lnTo>
                    <a:pt x="82412" y="9719"/>
                  </a:lnTo>
                  <a:lnTo>
                    <a:pt x="92376" y="5468"/>
                  </a:lnTo>
                  <a:lnTo>
                    <a:pt x="103698" y="3804"/>
                  </a:lnTo>
                  <a:lnTo>
                    <a:pt x="122517" y="8194"/>
                  </a:lnTo>
                  <a:lnTo>
                    <a:pt x="138681" y="19114"/>
                  </a:lnTo>
                  <a:lnTo>
                    <a:pt x="159764" y="44993"/>
                  </a:lnTo>
                  <a:lnTo>
                    <a:pt x="169663" y="64715"/>
                  </a:lnTo>
                  <a:lnTo>
                    <a:pt x="180877" y="124763"/>
                  </a:lnTo>
                  <a:lnTo>
                    <a:pt x="183756" y="135977"/>
                  </a:lnTo>
                  <a:lnTo>
                    <a:pt x="185675" y="137603"/>
                  </a:lnTo>
                  <a:lnTo>
                    <a:pt x="197582" y="82941"/>
                  </a:lnTo>
                  <a:lnTo>
                    <a:pt x="208542" y="46877"/>
                  </a:lnTo>
                  <a:lnTo>
                    <a:pt x="239303" y="5012"/>
                  </a:lnTo>
                  <a:lnTo>
                    <a:pt x="247273" y="1160"/>
                  </a:lnTo>
                  <a:lnTo>
                    <a:pt x="265487" y="0"/>
                  </a:lnTo>
                  <a:lnTo>
                    <a:pt x="285280" y="9623"/>
                  </a:lnTo>
                  <a:lnTo>
                    <a:pt x="295472" y="17103"/>
                  </a:lnTo>
                  <a:lnTo>
                    <a:pt x="309915" y="37891"/>
                  </a:lnTo>
                  <a:lnTo>
                    <a:pt x="328720" y="89365"/>
                  </a:lnTo>
                  <a:lnTo>
                    <a:pt x="342530" y="144593"/>
                  </a:lnTo>
                  <a:lnTo>
                    <a:pt x="346471" y="200562"/>
                  </a:lnTo>
                  <a:lnTo>
                    <a:pt x="347441" y="263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3658" y="1711589"/>
              <a:ext cx="186797" cy="479075"/>
            </a:xfrm>
            <a:custGeom>
              <a:avLst/>
              <a:gdLst/>
              <a:ahLst/>
              <a:cxnLst/>
              <a:rect l="0" t="0" r="0" b="0"/>
              <a:pathLst>
                <a:path w="186797" h="479075">
                  <a:moveTo>
                    <a:pt x="0" y="136754"/>
                  </a:moveTo>
                  <a:lnTo>
                    <a:pt x="11453" y="194018"/>
                  </a:lnTo>
                  <a:lnTo>
                    <a:pt x="18212" y="246528"/>
                  </a:lnTo>
                  <a:lnTo>
                    <a:pt x="23334" y="300301"/>
                  </a:lnTo>
                  <a:lnTo>
                    <a:pt x="29141" y="352109"/>
                  </a:lnTo>
                  <a:lnTo>
                    <a:pt x="33980" y="408793"/>
                  </a:lnTo>
                  <a:lnTo>
                    <a:pt x="42823" y="459514"/>
                  </a:lnTo>
                  <a:lnTo>
                    <a:pt x="47108" y="479074"/>
                  </a:lnTo>
                  <a:lnTo>
                    <a:pt x="43003" y="429304"/>
                  </a:lnTo>
                  <a:lnTo>
                    <a:pt x="42378" y="375124"/>
                  </a:lnTo>
                  <a:lnTo>
                    <a:pt x="39112" y="331994"/>
                  </a:lnTo>
                  <a:lnTo>
                    <a:pt x="34931" y="286698"/>
                  </a:lnTo>
                  <a:lnTo>
                    <a:pt x="33072" y="243170"/>
                  </a:lnTo>
                  <a:lnTo>
                    <a:pt x="32026" y="184792"/>
                  </a:lnTo>
                  <a:lnTo>
                    <a:pt x="31716" y="124861"/>
                  </a:lnTo>
                  <a:lnTo>
                    <a:pt x="37214" y="73829"/>
                  </a:lnTo>
                  <a:lnTo>
                    <a:pt x="50721" y="24239"/>
                  </a:lnTo>
                  <a:lnTo>
                    <a:pt x="61927" y="6419"/>
                  </a:lnTo>
                  <a:lnTo>
                    <a:pt x="70530" y="1901"/>
                  </a:lnTo>
                  <a:lnTo>
                    <a:pt x="92568" y="0"/>
                  </a:lnTo>
                  <a:lnTo>
                    <a:pt x="111721" y="6175"/>
                  </a:lnTo>
                  <a:lnTo>
                    <a:pt x="128033" y="17887"/>
                  </a:lnTo>
                  <a:lnTo>
                    <a:pt x="164707" y="64039"/>
                  </a:lnTo>
                  <a:lnTo>
                    <a:pt x="180343" y="94932"/>
                  </a:lnTo>
                  <a:lnTo>
                    <a:pt x="186796" y="131901"/>
                  </a:lnTo>
                  <a:lnTo>
                    <a:pt x="183119" y="172491"/>
                  </a:lnTo>
                  <a:lnTo>
                    <a:pt x="174583" y="193971"/>
                  </a:lnTo>
                  <a:lnTo>
                    <a:pt x="169031" y="202975"/>
                  </a:lnTo>
                  <a:lnTo>
                    <a:pt x="153503" y="216098"/>
                  </a:lnTo>
                  <a:lnTo>
                    <a:pt x="144450" y="221236"/>
                  </a:lnTo>
                  <a:lnTo>
                    <a:pt x="121911" y="223825"/>
                  </a:lnTo>
                  <a:lnTo>
                    <a:pt x="84228" y="220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15634" y="1710367"/>
              <a:ext cx="241278" cy="223514"/>
            </a:xfrm>
            <a:custGeom>
              <a:avLst/>
              <a:gdLst/>
              <a:ahLst/>
              <a:cxnLst/>
              <a:rect l="0" t="0" r="0" b="0"/>
              <a:pathLst>
                <a:path w="241278" h="223514">
                  <a:moveTo>
                    <a:pt x="104408" y="137976"/>
                  </a:moveTo>
                  <a:lnTo>
                    <a:pt x="115586" y="126798"/>
                  </a:lnTo>
                  <a:lnTo>
                    <a:pt x="128126" y="97489"/>
                  </a:lnTo>
                  <a:lnTo>
                    <a:pt x="133662" y="53580"/>
                  </a:lnTo>
                  <a:lnTo>
                    <a:pt x="128717" y="29887"/>
                  </a:lnTo>
                  <a:lnTo>
                    <a:pt x="124123" y="20293"/>
                  </a:lnTo>
                  <a:lnTo>
                    <a:pt x="109660" y="6514"/>
                  </a:lnTo>
                  <a:lnTo>
                    <a:pt x="100890" y="1202"/>
                  </a:lnTo>
                  <a:lnTo>
                    <a:pt x="90364" y="0"/>
                  </a:lnTo>
                  <a:lnTo>
                    <a:pt x="66191" y="4904"/>
                  </a:lnTo>
                  <a:lnTo>
                    <a:pt x="37452" y="20818"/>
                  </a:lnTo>
                  <a:lnTo>
                    <a:pt x="14118" y="51530"/>
                  </a:lnTo>
                  <a:lnTo>
                    <a:pt x="3566" y="90266"/>
                  </a:lnTo>
                  <a:lnTo>
                    <a:pt x="0" y="145276"/>
                  </a:lnTo>
                  <a:lnTo>
                    <a:pt x="1722" y="184853"/>
                  </a:lnTo>
                  <a:lnTo>
                    <a:pt x="10416" y="204044"/>
                  </a:lnTo>
                  <a:lnTo>
                    <a:pt x="25198" y="217252"/>
                  </a:lnTo>
                  <a:lnTo>
                    <a:pt x="34054" y="222412"/>
                  </a:lnTo>
                  <a:lnTo>
                    <a:pt x="43467" y="223513"/>
                  </a:lnTo>
                  <a:lnTo>
                    <a:pt x="63284" y="218496"/>
                  </a:lnTo>
                  <a:lnTo>
                    <a:pt x="88584" y="202518"/>
                  </a:lnTo>
                  <a:lnTo>
                    <a:pt x="110897" y="171788"/>
                  </a:lnTo>
                  <a:lnTo>
                    <a:pt x="126665" y="108879"/>
                  </a:lnTo>
                  <a:lnTo>
                    <a:pt x="130677" y="86439"/>
                  </a:lnTo>
                  <a:lnTo>
                    <a:pt x="128561" y="64768"/>
                  </a:lnTo>
                  <a:lnTo>
                    <a:pt x="127529" y="63435"/>
                  </a:lnTo>
                  <a:lnTo>
                    <a:pt x="126382" y="77550"/>
                  </a:lnTo>
                  <a:lnTo>
                    <a:pt x="137037" y="130929"/>
                  </a:lnTo>
                  <a:lnTo>
                    <a:pt x="149951" y="167473"/>
                  </a:lnTo>
                  <a:lnTo>
                    <a:pt x="175275" y="205674"/>
                  </a:lnTo>
                  <a:lnTo>
                    <a:pt x="195175" y="214857"/>
                  </a:lnTo>
                  <a:lnTo>
                    <a:pt x="216108" y="217769"/>
                  </a:lnTo>
                  <a:lnTo>
                    <a:pt x="241277" y="211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59393" y="1690416"/>
              <a:ext cx="134390" cy="231743"/>
            </a:xfrm>
            <a:custGeom>
              <a:avLst/>
              <a:gdLst/>
              <a:ahLst/>
              <a:cxnLst/>
              <a:rect l="0" t="0" r="0" b="0"/>
              <a:pathLst>
                <a:path w="134390" h="231743">
                  <a:moveTo>
                    <a:pt x="18576" y="63171"/>
                  </a:moveTo>
                  <a:lnTo>
                    <a:pt x="18576" y="121787"/>
                  </a:lnTo>
                  <a:lnTo>
                    <a:pt x="30029" y="181504"/>
                  </a:lnTo>
                  <a:lnTo>
                    <a:pt x="43325" y="230045"/>
                  </a:lnTo>
                  <a:lnTo>
                    <a:pt x="44434" y="231742"/>
                  </a:lnTo>
                  <a:lnTo>
                    <a:pt x="34907" y="188603"/>
                  </a:lnTo>
                  <a:lnTo>
                    <a:pt x="14609" y="132748"/>
                  </a:lnTo>
                  <a:lnTo>
                    <a:pt x="1241" y="82374"/>
                  </a:lnTo>
                  <a:lnTo>
                    <a:pt x="0" y="68953"/>
                  </a:lnTo>
                  <a:lnTo>
                    <a:pt x="4861" y="47803"/>
                  </a:lnTo>
                  <a:lnTo>
                    <a:pt x="9432" y="38888"/>
                  </a:lnTo>
                  <a:lnTo>
                    <a:pt x="23870" y="25862"/>
                  </a:lnTo>
                  <a:lnTo>
                    <a:pt x="67325" y="7968"/>
                  </a:lnTo>
                  <a:lnTo>
                    <a:pt x="122323" y="1049"/>
                  </a:lnTo>
                  <a:lnTo>
                    <a:pt x="1343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07060" y="1676898"/>
              <a:ext cx="344692" cy="285965"/>
            </a:xfrm>
            <a:custGeom>
              <a:avLst/>
              <a:gdLst/>
              <a:ahLst/>
              <a:cxnLst/>
              <a:rect l="0" t="0" r="0" b="0"/>
              <a:pathLst>
                <a:path w="344692" h="285965">
                  <a:moveTo>
                    <a:pt x="49894" y="108274"/>
                  </a:moveTo>
                  <a:lnTo>
                    <a:pt x="55482" y="130631"/>
                  </a:lnTo>
                  <a:lnTo>
                    <a:pt x="61808" y="137217"/>
                  </a:lnTo>
                  <a:lnTo>
                    <a:pt x="81315" y="144534"/>
                  </a:lnTo>
                  <a:lnTo>
                    <a:pt x="118605" y="143064"/>
                  </a:lnTo>
                  <a:lnTo>
                    <a:pt x="153701" y="129631"/>
                  </a:lnTo>
                  <a:lnTo>
                    <a:pt x="180737" y="110832"/>
                  </a:lnTo>
                  <a:lnTo>
                    <a:pt x="197976" y="84856"/>
                  </a:lnTo>
                  <a:lnTo>
                    <a:pt x="200325" y="65111"/>
                  </a:lnTo>
                  <a:lnTo>
                    <a:pt x="196301" y="45806"/>
                  </a:lnTo>
                  <a:lnTo>
                    <a:pt x="186713" y="29428"/>
                  </a:lnTo>
                  <a:lnTo>
                    <a:pt x="171533" y="17469"/>
                  </a:lnTo>
                  <a:lnTo>
                    <a:pt x="133192" y="260"/>
                  </a:lnTo>
                  <a:lnTo>
                    <a:pt x="122974" y="0"/>
                  </a:lnTo>
                  <a:lnTo>
                    <a:pt x="102260" y="5950"/>
                  </a:lnTo>
                  <a:lnTo>
                    <a:pt x="52976" y="35427"/>
                  </a:lnTo>
                  <a:lnTo>
                    <a:pt x="22426" y="68408"/>
                  </a:lnTo>
                  <a:lnTo>
                    <a:pt x="6530" y="104001"/>
                  </a:lnTo>
                  <a:lnTo>
                    <a:pt x="0" y="149772"/>
                  </a:lnTo>
                  <a:lnTo>
                    <a:pt x="6199" y="200829"/>
                  </a:lnTo>
                  <a:lnTo>
                    <a:pt x="12146" y="223109"/>
                  </a:lnTo>
                  <a:lnTo>
                    <a:pt x="24928" y="241590"/>
                  </a:lnTo>
                  <a:lnTo>
                    <a:pt x="61729" y="272519"/>
                  </a:lnTo>
                  <a:lnTo>
                    <a:pt x="85180" y="280707"/>
                  </a:lnTo>
                  <a:lnTo>
                    <a:pt x="143951" y="285964"/>
                  </a:lnTo>
                  <a:lnTo>
                    <a:pt x="205820" y="278597"/>
                  </a:lnTo>
                  <a:lnTo>
                    <a:pt x="261820" y="269225"/>
                  </a:lnTo>
                  <a:lnTo>
                    <a:pt x="321259" y="258697"/>
                  </a:lnTo>
                  <a:lnTo>
                    <a:pt x="344691" y="255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421139" y="297999"/>
            <a:ext cx="9377832" cy="848364"/>
            <a:chOff x="421139" y="297999"/>
            <a:chExt cx="9377832" cy="848364"/>
          </a:xfrm>
        </p:grpSpPr>
        <p:sp>
          <p:nvSpPr>
            <p:cNvPr id="2" name="Freeform 1"/>
            <p:cNvSpPr/>
            <p:nvPr/>
          </p:nvSpPr>
          <p:spPr>
            <a:xfrm>
              <a:off x="536953" y="37902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7236" y="44367"/>
                  </a:lnTo>
                  <a:lnTo>
                    <a:pt x="10723" y="101924"/>
                  </a:lnTo>
                  <a:lnTo>
                    <a:pt x="18669" y="164543"/>
                  </a:lnTo>
                  <a:lnTo>
                    <a:pt x="23469" y="219939"/>
                  </a:lnTo>
                  <a:lnTo>
                    <a:pt x="29181" y="276517"/>
                  </a:lnTo>
                  <a:lnTo>
                    <a:pt x="30873" y="331496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297999"/>
              <a:ext cx="288257" cy="260012"/>
            </a:xfrm>
            <a:custGeom>
              <a:avLst/>
              <a:gdLst/>
              <a:ahLst/>
              <a:cxnLst/>
              <a:rect l="0" t="0" r="0" b="0"/>
              <a:pathLst>
                <a:path w="288257" h="260012">
                  <a:moveTo>
                    <a:pt x="0" y="102083"/>
                  </a:moveTo>
                  <a:lnTo>
                    <a:pt x="9576" y="78037"/>
                  </a:lnTo>
                  <a:lnTo>
                    <a:pt x="39404" y="42490"/>
                  </a:lnTo>
                  <a:lnTo>
                    <a:pt x="65488" y="26974"/>
                  </a:lnTo>
                  <a:lnTo>
                    <a:pt x="124452" y="7603"/>
                  </a:lnTo>
                  <a:lnTo>
                    <a:pt x="160487" y="0"/>
                  </a:lnTo>
                  <a:lnTo>
                    <a:pt x="185972" y="561"/>
                  </a:lnTo>
                  <a:lnTo>
                    <a:pt x="218880" y="14031"/>
                  </a:lnTo>
                  <a:lnTo>
                    <a:pt x="258949" y="46352"/>
                  </a:lnTo>
                  <a:lnTo>
                    <a:pt x="274948" y="72702"/>
                  </a:lnTo>
                  <a:lnTo>
                    <a:pt x="287097" y="102737"/>
                  </a:lnTo>
                  <a:lnTo>
                    <a:pt x="288256" y="123431"/>
                  </a:lnTo>
                  <a:lnTo>
                    <a:pt x="275219" y="183057"/>
                  </a:lnTo>
                  <a:lnTo>
                    <a:pt x="256892" y="215763"/>
                  </a:lnTo>
                  <a:lnTo>
                    <a:pt x="229754" y="239621"/>
                  </a:lnTo>
                  <a:lnTo>
                    <a:pt x="200657" y="253450"/>
                  </a:lnTo>
                  <a:lnTo>
                    <a:pt x="168456" y="260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9174" y="640075"/>
              <a:ext cx="176384" cy="114844"/>
            </a:xfrm>
            <a:custGeom>
              <a:avLst/>
              <a:gdLst/>
              <a:ahLst/>
              <a:cxnLst/>
              <a:rect l="0" t="0" r="0" b="0"/>
              <a:pathLst>
                <a:path w="176384" h="114844">
                  <a:moveTo>
                    <a:pt x="100991" y="44277"/>
                  </a:moveTo>
                  <a:lnTo>
                    <a:pt x="100991" y="21920"/>
                  </a:lnTo>
                  <a:lnTo>
                    <a:pt x="97482" y="14164"/>
                  </a:lnTo>
                  <a:lnTo>
                    <a:pt x="84224" y="2428"/>
                  </a:lnTo>
                  <a:lnTo>
                    <a:pt x="75775" y="0"/>
                  </a:lnTo>
                  <a:lnTo>
                    <a:pt x="57029" y="421"/>
                  </a:lnTo>
                  <a:lnTo>
                    <a:pt x="40118" y="7628"/>
                  </a:lnTo>
                  <a:lnTo>
                    <a:pt x="10198" y="31318"/>
                  </a:lnTo>
                  <a:lnTo>
                    <a:pt x="2147" y="50996"/>
                  </a:lnTo>
                  <a:lnTo>
                    <a:pt x="0" y="62794"/>
                  </a:lnTo>
                  <a:lnTo>
                    <a:pt x="3854" y="82142"/>
                  </a:lnTo>
                  <a:lnTo>
                    <a:pt x="8157" y="90578"/>
                  </a:lnTo>
                  <a:lnTo>
                    <a:pt x="22297" y="103069"/>
                  </a:lnTo>
                  <a:lnTo>
                    <a:pt x="41450" y="111351"/>
                  </a:lnTo>
                  <a:lnTo>
                    <a:pt x="77370" y="114843"/>
                  </a:lnTo>
                  <a:lnTo>
                    <a:pt x="110760" y="107819"/>
                  </a:lnTo>
                  <a:lnTo>
                    <a:pt x="150364" y="85078"/>
                  </a:lnTo>
                  <a:lnTo>
                    <a:pt x="165049" y="70599"/>
                  </a:lnTo>
                  <a:lnTo>
                    <a:pt x="175475" y="52466"/>
                  </a:lnTo>
                  <a:lnTo>
                    <a:pt x="176383" y="42717"/>
                  </a:lnTo>
                  <a:lnTo>
                    <a:pt x="171154" y="22527"/>
                  </a:lnTo>
                  <a:lnTo>
                    <a:pt x="164144" y="16909"/>
                  </a:lnTo>
                  <a:lnTo>
                    <a:pt x="143877" y="13786"/>
                  </a:lnTo>
                  <a:lnTo>
                    <a:pt x="128630" y="16297"/>
                  </a:lnTo>
                  <a:lnTo>
                    <a:pt x="111520" y="23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675" y="619212"/>
              <a:ext cx="167950" cy="167116"/>
            </a:xfrm>
            <a:custGeom>
              <a:avLst/>
              <a:gdLst/>
              <a:ahLst/>
              <a:cxnLst/>
              <a:rect l="0" t="0" r="0" b="0"/>
              <a:pathLst>
                <a:path w="167950" h="167116">
                  <a:moveTo>
                    <a:pt x="115174" y="33554"/>
                  </a:moveTo>
                  <a:lnTo>
                    <a:pt x="109585" y="16787"/>
                  </a:lnTo>
                  <a:lnTo>
                    <a:pt x="97482" y="5435"/>
                  </a:lnTo>
                  <a:lnTo>
                    <a:pt x="89342" y="770"/>
                  </a:lnTo>
                  <a:lnTo>
                    <a:pt x="79235" y="0"/>
                  </a:lnTo>
                  <a:lnTo>
                    <a:pt x="55528" y="5383"/>
                  </a:lnTo>
                  <a:lnTo>
                    <a:pt x="21462" y="21568"/>
                  </a:lnTo>
                  <a:lnTo>
                    <a:pt x="6064" y="37586"/>
                  </a:lnTo>
                  <a:lnTo>
                    <a:pt x="320" y="46770"/>
                  </a:lnTo>
                  <a:lnTo>
                    <a:pt x="0" y="54063"/>
                  </a:lnTo>
                  <a:lnTo>
                    <a:pt x="3297" y="60095"/>
                  </a:lnTo>
                  <a:lnTo>
                    <a:pt x="9004" y="65286"/>
                  </a:lnTo>
                  <a:lnTo>
                    <a:pt x="16318" y="67577"/>
                  </a:lnTo>
                  <a:lnTo>
                    <a:pt x="68968" y="65692"/>
                  </a:lnTo>
                  <a:lnTo>
                    <a:pt x="92298" y="71624"/>
                  </a:lnTo>
                  <a:lnTo>
                    <a:pt x="145350" y="95023"/>
                  </a:lnTo>
                  <a:lnTo>
                    <a:pt x="162121" y="111177"/>
                  </a:lnTo>
                  <a:lnTo>
                    <a:pt x="166359" y="120397"/>
                  </a:lnTo>
                  <a:lnTo>
                    <a:pt x="167949" y="140002"/>
                  </a:lnTo>
                  <a:lnTo>
                    <a:pt x="164395" y="147803"/>
                  </a:lnTo>
                  <a:lnTo>
                    <a:pt x="151088" y="159591"/>
                  </a:lnTo>
                  <a:lnTo>
                    <a:pt x="130356" y="165610"/>
                  </a:lnTo>
                  <a:lnTo>
                    <a:pt x="106714" y="167115"/>
                  </a:lnTo>
                  <a:lnTo>
                    <a:pt x="66060" y="161669"/>
                  </a:lnTo>
                  <a:lnTo>
                    <a:pt x="41475" y="159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9191" y="67382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8663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4476" y="463253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3120" y="52051"/>
                  </a:lnTo>
                  <a:lnTo>
                    <a:pt x="8333" y="108229"/>
                  </a:lnTo>
                  <a:lnTo>
                    <a:pt x="12998" y="169329"/>
                  </a:lnTo>
                  <a:lnTo>
                    <a:pt x="18669" y="225647"/>
                  </a:lnTo>
                  <a:lnTo>
                    <a:pt x="26175" y="286598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31834" y="61065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306" y="5590"/>
                  </a:lnTo>
                  <a:lnTo>
                    <a:pt x="2651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21347" y="67382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21347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16103" y="642238"/>
              <a:ext cx="105286" cy="151831"/>
            </a:xfrm>
            <a:custGeom>
              <a:avLst/>
              <a:gdLst/>
              <a:ahLst/>
              <a:cxnLst/>
              <a:rect l="0" t="0" r="0" b="0"/>
              <a:pathLst>
                <a:path w="105286" h="151831">
                  <a:moveTo>
                    <a:pt x="0" y="10528"/>
                  </a:moveTo>
                  <a:lnTo>
                    <a:pt x="25194" y="71639"/>
                  </a:lnTo>
                  <a:lnTo>
                    <a:pt x="44664" y="112287"/>
                  </a:lnTo>
                  <a:lnTo>
                    <a:pt x="70694" y="148782"/>
                  </a:lnTo>
                  <a:lnTo>
                    <a:pt x="76375" y="151830"/>
                  </a:lnTo>
                  <a:lnTo>
                    <a:pt x="81332" y="150353"/>
                  </a:lnTo>
                  <a:lnTo>
                    <a:pt x="85807" y="145859"/>
                  </a:lnTo>
                  <a:lnTo>
                    <a:pt x="90779" y="125268"/>
                  </a:lnTo>
                  <a:lnTo>
                    <a:pt x="93971" y="69978"/>
                  </a:lnTo>
                  <a:lnTo>
                    <a:pt x="102986" y="1245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60430" y="625636"/>
              <a:ext cx="139944" cy="167232"/>
            </a:xfrm>
            <a:custGeom>
              <a:avLst/>
              <a:gdLst/>
              <a:ahLst/>
              <a:cxnLst/>
              <a:rect l="0" t="0" r="0" b="0"/>
              <a:pathLst>
                <a:path w="139944" h="167232">
                  <a:moveTo>
                    <a:pt x="13601" y="27130"/>
                  </a:moveTo>
                  <a:lnTo>
                    <a:pt x="48498" y="56439"/>
                  </a:lnTo>
                  <a:lnTo>
                    <a:pt x="70835" y="63553"/>
                  </a:lnTo>
                  <a:lnTo>
                    <a:pt x="83342" y="65450"/>
                  </a:lnTo>
                  <a:lnTo>
                    <a:pt x="103478" y="61319"/>
                  </a:lnTo>
                  <a:lnTo>
                    <a:pt x="112124" y="56942"/>
                  </a:lnTo>
                  <a:lnTo>
                    <a:pt x="116717" y="50514"/>
                  </a:lnTo>
                  <a:lnTo>
                    <a:pt x="118610" y="42719"/>
                  </a:lnTo>
                  <a:lnTo>
                    <a:pt x="118702" y="34014"/>
                  </a:lnTo>
                  <a:lnTo>
                    <a:pt x="112565" y="18101"/>
                  </a:lnTo>
                  <a:lnTo>
                    <a:pt x="107653" y="10582"/>
                  </a:lnTo>
                  <a:lnTo>
                    <a:pt x="99699" y="5570"/>
                  </a:lnTo>
                  <a:lnTo>
                    <a:pt x="78383" y="0"/>
                  </a:lnTo>
                  <a:lnTo>
                    <a:pt x="56431" y="3764"/>
                  </a:lnTo>
                  <a:lnTo>
                    <a:pt x="36146" y="14406"/>
                  </a:lnTo>
                  <a:lnTo>
                    <a:pt x="19331" y="30834"/>
                  </a:lnTo>
                  <a:lnTo>
                    <a:pt x="2300" y="59813"/>
                  </a:lnTo>
                  <a:lnTo>
                    <a:pt x="0" y="83380"/>
                  </a:lnTo>
                  <a:lnTo>
                    <a:pt x="4046" y="107112"/>
                  </a:lnTo>
                  <a:lnTo>
                    <a:pt x="19478" y="133627"/>
                  </a:lnTo>
                  <a:lnTo>
                    <a:pt x="32201" y="148942"/>
                  </a:lnTo>
                  <a:lnTo>
                    <a:pt x="58106" y="165128"/>
                  </a:lnTo>
                  <a:lnTo>
                    <a:pt x="77835" y="167231"/>
                  </a:lnTo>
                  <a:lnTo>
                    <a:pt x="139943" y="153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05699" y="452725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252684"/>
                  </a:moveTo>
                  <a:lnTo>
                    <a:pt x="38994" y="192300"/>
                  </a:lnTo>
                  <a:lnTo>
                    <a:pt x="30661" y="140816"/>
                  </a:lnTo>
                  <a:lnTo>
                    <a:pt x="20783" y="92806"/>
                  </a:lnTo>
                  <a:lnTo>
                    <a:pt x="6965" y="297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00414" y="423371"/>
              <a:ext cx="319805" cy="303096"/>
            </a:xfrm>
            <a:custGeom>
              <a:avLst/>
              <a:gdLst/>
              <a:ahLst/>
              <a:cxnLst/>
              <a:rect l="0" t="0" r="0" b="0"/>
              <a:pathLst>
                <a:path w="319805" h="303096">
                  <a:moveTo>
                    <a:pt x="0" y="18825"/>
                  </a:moveTo>
                  <a:lnTo>
                    <a:pt x="37478" y="10492"/>
                  </a:lnTo>
                  <a:lnTo>
                    <a:pt x="88901" y="3141"/>
                  </a:lnTo>
                  <a:lnTo>
                    <a:pt x="144119" y="0"/>
                  </a:lnTo>
                  <a:lnTo>
                    <a:pt x="184902" y="7658"/>
                  </a:lnTo>
                  <a:lnTo>
                    <a:pt x="218562" y="24225"/>
                  </a:lnTo>
                  <a:lnTo>
                    <a:pt x="281720" y="74698"/>
                  </a:lnTo>
                  <a:lnTo>
                    <a:pt x="301452" y="104010"/>
                  </a:lnTo>
                  <a:lnTo>
                    <a:pt x="318599" y="145356"/>
                  </a:lnTo>
                  <a:lnTo>
                    <a:pt x="319804" y="166308"/>
                  </a:lnTo>
                  <a:lnTo>
                    <a:pt x="311046" y="208355"/>
                  </a:lnTo>
                  <a:lnTo>
                    <a:pt x="295842" y="234340"/>
                  </a:lnTo>
                  <a:lnTo>
                    <a:pt x="241323" y="278346"/>
                  </a:lnTo>
                  <a:lnTo>
                    <a:pt x="204734" y="293942"/>
                  </a:lnTo>
                  <a:lnTo>
                    <a:pt x="151619" y="301287"/>
                  </a:lnTo>
                  <a:lnTo>
                    <a:pt x="105285" y="303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05741" y="597366"/>
              <a:ext cx="168483" cy="160686"/>
            </a:xfrm>
            <a:custGeom>
              <a:avLst/>
              <a:gdLst/>
              <a:ahLst/>
              <a:cxnLst/>
              <a:rect l="0" t="0" r="0" b="0"/>
              <a:pathLst>
                <a:path w="168483" h="160686">
                  <a:moveTo>
                    <a:pt x="0" y="86986"/>
                  </a:moveTo>
                  <a:lnTo>
                    <a:pt x="62092" y="81397"/>
                  </a:lnTo>
                  <a:lnTo>
                    <a:pt x="124004" y="70869"/>
                  </a:lnTo>
                  <a:lnTo>
                    <a:pt x="154115" y="53744"/>
                  </a:lnTo>
                  <a:lnTo>
                    <a:pt x="162405" y="47277"/>
                  </a:lnTo>
                  <a:lnTo>
                    <a:pt x="166761" y="39457"/>
                  </a:lnTo>
                  <a:lnTo>
                    <a:pt x="168482" y="21408"/>
                  </a:lnTo>
                  <a:lnTo>
                    <a:pt x="164964" y="14021"/>
                  </a:lnTo>
                  <a:lnTo>
                    <a:pt x="151696" y="2695"/>
                  </a:lnTo>
                  <a:lnTo>
                    <a:pt x="130981" y="0"/>
                  </a:lnTo>
                  <a:lnTo>
                    <a:pt x="108516" y="3872"/>
                  </a:lnTo>
                  <a:lnTo>
                    <a:pt x="82715" y="19206"/>
                  </a:lnTo>
                  <a:lnTo>
                    <a:pt x="67568" y="31905"/>
                  </a:lnTo>
                  <a:lnTo>
                    <a:pt x="51475" y="57797"/>
                  </a:lnTo>
                  <a:lnTo>
                    <a:pt x="44887" y="93285"/>
                  </a:lnTo>
                  <a:lnTo>
                    <a:pt x="49585" y="113572"/>
                  </a:lnTo>
                  <a:lnTo>
                    <a:pt x="54114" y="122258"/>
                  </a:lnTo>
                  <a:lnTo>
                    <a:pt x="68504" y="135028"/>
                  </a:lnTo>
                  <a:lnTo>
                    <a:pt x="115813" y="160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74197" y="619131"/>
              <a:ext cx="197560" cy="349491"/>
            </a:xfrm>
            <a:custGeom>
              <a:avLst/>
              <a:gdLst/>
              <a:ahLst/>
              <a:cxnLst/>
              <a:rect l="0" t="0" r="0" b="0"/>
              <a:pathLst>
                <a:path w="197560" h="349491">
                  <a:moveTo>
                    <a:pt x="105284" y="107335"/>
                  </a:moveTo>
                  <a:lnTo>
                    <a:pt x="140031" y="70248"/>
                  </a:lnTo>
                  <a:lnTo>
                    <a:pt x="149193" y="52247"/>
                  </a:lnTo>
                  <a:lnTo>
                    <a:pt x="150926" y="32549"/>
                  </a:lnTo>
                  <a:lnTo>
                    <a:pt x="149750" y="22382"/>
                  </a:lnTo>
                  <a:lnTo>
                    <a:pt x="145457" y="14435"/>
                  </a:lnTo>
                  <a:lnTo>
                    <a:pt x="131328" y="2485"/>
                  </a:lnTo>
                  <a:lnTo>
                    <a:pt x="122647" y="0"/>
                  </a:lnTo>
                  <a:lnTo>
                    <a:pt x="103642" y="359"/>
                  </a:lnTo>
                  <a:lnTo>
                    <a:pt x="73213" y="12727"/>
                  </a:lnTo>
                  <a:lnTo>
                    <a:pt x="66356" y="20866"/>
                  </a:lnTo>
                  <a:lnTo>
                    <a:pt x="58737" y="42388"/>
                  </a:lnTo>
                  <a:lnTo>
                    <a:pt x="60037" y="75223"/>
                  </a:lnTo>
                  <a:lnTo>
                    <a:pt x="64591" y="83587"/>
                  </a:lnTo>
                  <a:lnTo>
                    <a:pt x="79010" y="96000"/>
                  </a:lnTo>
                  <a:lnTo>
                    <a:pt x="87768" y="98609"/>
                  </a:lnTo>
                  <a:lnTo>
                    <a:pt x="106858" y="98387"/>
                  </a:lnTo>
                  <a:lnTo>
                    <a:pt x="123921" y="91270"/>
                  </a:lnTo>
                  <a:lnTo>
                    <a:pt x="153940" y="67637"/>
                  </a:lnTo>
                  <a:lnTo>
                    <a:pt x="159948" y="68001"/>
                  </a:lnTo>
                  <a:lnTo>
                    <a:pt x="165123" y="72924"/>
                  </a:lnTo>
                  <a:lnTo>
                    <a:pt x="169744" y="80884"/>
                  </a:lnTo>
                  <a:lnTo>
                    <a:pt x="180887" y="140521"/>
                  </a:lnTo>
                  <a:lnTo>
                    <a:pt x="193398" y="200978"/>
                  </a:lnTo>
                  <a:lnTo>
                    <a:pt x="197559" y="260840"/>
                  </a:lnTo>
                  <a:lnTo>
                    <a:pt x="193869" y="289423"/>
                  </a:lnTo>
                  <a:lnTo>
                    <a:pt x="188907" y="300087"/>
                  </a:lnTo>
                  <a:lnTo>
                    <a:pt x="174035" y="315055"/>
                  </a:lnTo>
                  <a:lnTo>
                    <a:pt x="149488" y="322487"/>
                  </a:lnTo>
                  <a:lnTo>
                    <a:pt x="91659" y="327259"/>
                  </a:lnTo>
                  <a:lnTo>
                    <a:pt x="32563" y="339731"/>
                  </a:lnTo>
                  <a:lnTo>
                    <a:pt x="0" y="349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05823" y="589595"/>
              <a:ext cx="84229" cy="140746"/>
            </a:xfrm>
            <a:custGeom>
              <a:avLst/>
              <a:gdLst/>
              <a:ahLst/>
              <a:cxnLst/>
              <a:rect l="0" t="0" r="0" b="0"/>
              <a:pathLst>
                <a:path w="84229" h="140746">
                  <a:moveTo>
                    <a:pt x="0" y="63171"/>
                  </a:moveTo>
                  <a:lnTo>
                    <a:pt x="25194" y="117046"/>
                  </a:lnTo>
                  <a:lnTo>
                    <a:pt x="33815" y="137419"/>
                  </a:lnTo>
                  <a:lnTo>
                    <a:pt x="34241" y="140745"/>
                  </a:lnTo>
                  <a:lnTo>
                    <a:pt x="32187" y="139454"/>
                  </a:lnTo>
                  <a:lnTo>
                    <a:pt x="12077" y="106575"/>
                  </a:lnTo>
                  <a:lnTo>
                    <a:pt x="8488" y="81682"/>
                  </a:lnTo>
                  <a:lnTo>
                    <a:pt x="11961" y="57360"/>
                  </a:lnTo>
                  <a:lnTo>
                    <a:pt x="21304" y="38752"/>
                  </a:lnTo>
                  <a:lnTo>
                    <a:pt x="45307" y="15122"/>
                  </a:lnTo>
                  <a:lnTo>
                    <a:pt x="61471" y="672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67026" y="608382"/>
              <a:ext cx="109888" cy="170727"/>
            </a:xfrm>
            <a:custGeom>
              <a:avLst/>
              <a:gdLst/>
              <a:ahLst/>
              <a:cxnLst/>
              <a:rect l="0" t="0" r="0" b="0"/>
              <a:pathLst>
                <a:path w="109888" h="170727">
                  <a:moveTo>
                    <a:pt x="7253" y="44384"/>
                  </a:moveTo>
                  <a:lnTo>
                    <a:pt x="18432" y="55563"/>
                  </a:lnTo>
                  <a:lnTo>
                    <a:pt x="26404" y="57686"/>
                  </a:lnTo>
                  <a:lnTo>
                    <a:pt x="58811" y="55085"/>
                  </a:lnTo>
                  <a:lnTo>
                    <a:pt x="89990" y="45735"/>
                  </a:lnTo>
                  <a:lnTo>
                    <a:pt x="106806" y="34846"/>
                  </a:lnTo>
                  <a:lnTo>
                    <a:pt x="109887" y="28667"/>
                  </a:lnTo>
                  <a:lnTo>
                    <a:pt x="109601" y="22208"/>
                  </a:lnTo>
                  <a:lnTo>
                    <a:pt x="107070" y="15562"/>
                  </a:lnTo>
                  <a:lnTo>
                    <a:pt x="94900" y="5058"/>
                  </a:lnTo>
                  <a:lnTo>
                    <a:pt x="86742" y="619"/>
                  </a:lnTo>
                  <a:lnTo>
                    <a:pt x="77793" y="0"/>
                  </a:lnTo>
                  <a:lnTo>
                    <a:pt x="58491" y="5551"/>
                  </a:lnTo>
                  <a:lnTo>
                    <a:pt x="27894" y="21830"/>
                  </a:lnTo>
                  <a:lnTo>
                    <a:pt x="13308" y="37870"/>
                  </a:lnTo>
                  <a:lnTo>
                    <a:pt x="4095" y="57867"/>
                  </a:lnTo>
                  <a:lnTo>
                    <a:pt x="0" y="82352"/>
                  </a:lnTo>
                  <a:lnTo>
                    <a:pt x="4420" y="102593"/>
                  </a:lnTo>
                  <a:lnTo>
                    <a:pt x="26321" y="134651"/>
                  </a:lnTo>
                  <a:lnTo>
                    <a:pt x="51897" y="156398"/>
                  </a:lnTo>
                  <a:lnTo>
                    <a:pt x="71549" y="164358"/>
                  </a:lnTo>
                  <a:lnTo>
                    <a:pt x="102010" y="170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50433" y="604661"/>
              <a:ext cx="127922" cy="184977"/>
            </a:xfrm>
            <a:custGeom>
              <a:avLst/>
              <a:gdLst/>
              <a:ahLst/>
              <a:cxnLst/>
              <a:rect l="0" t="0" r="0" b="0"/>
              <a:pathLst>
                <a:path w="127922" h="184977">
                  <a:moveTo>
                    <a:pt x="13359" y="100748"/>
                  </a:moveTo>
                  <a:lnTo>
                    <a:pt x="67234" y="82790"/>
                  </a:lnTo>
                  <a:lnTo>
                    <a:pt x="118807" y="60010"/>
                  </a:lnTo>
                  <a:lnTo>
                    <a:pt x="124602" y="52532"/>
                  </a:lnTo>
                  <a:lnTo>
                    <a:pt x="127295" y="44037"/>
                  </a:lnTo>
                  <a:lnTo>
                    <a:pt x="127921" y="34865"/>
                  </a:lnTo>
                  <a:lnTo>
                    <a:pt x="124829" y="26410"/>
                  </a:lnTo>
                  <a:lnTo>
                    <a:pt x="112034" y="10777"/>
                  </a:lnTo>
                  <a:lnTo>
                    <a:pt x="91530" y="2269"/>
                  </a:lnTo>
                  <a:lnTo>
                    <a:pt x="79511" y="0"/>
                  </a:lnTo>
                  <a:lnTo>
                    <a:pt x="56798" y="3719"/>
                  </a:lnTo>
                  <a:lnTo>
                    <a:pt x="27400" y="18966"/>
                  </a:lnTo>
                  <a:lnTo>
                    <a:pt x="19210" y="25170"/>
                  </a:lnTo>
                  <a:lnTo>
                    <a:pt x="6991" y="44541"/>
                  </a:lnTo>
                  <a:lnTo>
                    <a:pt x="0" y="67578"/>
                  </a:lnTo>
                  <a:lnTo>
                    <a:pt x="793" y="89515"/>
                  </a:lnTo>
                  <a:lnTo>
                    <a:pt x="13405" y="121596"/>
                  </a:lnTo>
                  <a:lnTo>
                    <a:pt x="31960" y="147739"/>
                  </a:lnTo>
                  <a:lnTo>
                    <a:pt x="57865" y="164714"/>
                  </a:lnTo>
                  <a:lnTo>
                    <a:pt x="108116" y="184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1139" y="800165"/>
              <a:ext cx="2811110" cy="63172"/>
            </a:xfrm>
            <a:custGeom>
              <a:avLst/>
              <a:gdLst/>
              <a:ahLst/>
              <a:cxnLst/>
              <a:rect l="0" t="0" r="0" b="0"/>
              <a:pathLst>
                <a:path w="2811110" h="63172">
                  <a:moveTo>
                    <a:pt x="2811109" y="10529"/>
                  </a:moveTo>
                  <a:lnTo>
                    <a:pt x="2756965" y="10529"/>
                  </a:lnTo>
                  <a:lnTo>
                    <a:pt x="2702018" y="4940"/>
                  </a:lnTo>
                  <a:lnTo>
                    <a:pt x="2644934" y="7042"/>
                  </a:lnTo>
                  <a:lnTo>
                    <a:pt x="2581666" y="1738"/>
                  </a:lnTo>
                  <a:lnTo>
                    <a:pt x="2523762" y="343"/>
                  </a:lnTo>
                  <a:lnTo>
                    <a:pt x="2464924" y="68"/>
                  </a:lnTo>
                  <a:lnTo>
                    <a:pt x="2410618" y="20"/>
                  </a:lnTo>
                  <a:lnTo>
                    <a:pt x="2349161" y="4"/>
                  </a:lnTo>
                  <a:lnTo>
                    <a:pt x="2286372" y="1"/>
                  </a:lnTo>
                  <a:lnTo>
                    <a:pt x="2224880" y="0"/>
                  </a:lnTo>
                  <a:lnTo>
                    <a:pt x="2175977" y="1170"/>
                  </a:lnTo>
                  <a:lnTo>
                    <a:pt x="2113819" y="8334"/>
                  </a:lnTo>
                  <a:lnTo>
                    <a:pt x="2062872" y="9878"/>
                  </a:lnTo>
                  <a:lnTo>
                    <a:pt x="2013851" y="10336"/>
                  </a:lnTo>
                  <a:lnTo>
                    <a:pt x="1966571" y="10472"/>
                  </a:lnTo>
                  <a:lnTo>
                    <a:pt x="1912398" y="10512"/>
                  </a:lnTo>
                  <a:lnTo>
                    <a:pt x="1855013" y="13643"/>
                  </a:lnTo>
                  <a:lnTo>
                    <a:pt x="1804085" y="18861"/>
                  </a:lnTo>
                  <a:lnTo>
                    <a:pt x="1756240" y="20407"/>
                  </a:lnTo>
                  <a:lnTo>
                    <a:pt x="1698849" y="26518"/>
                  </a:lnTo>
                  <a:lnTo>
                    <a:pt x="1635737" y="30585"/>
                  </a:lnTo>
                  <a:lnTo>
                    <a:pt x="1578457" y="31289"/>
                  </a:lnTo>
                  <a:lnTo>
                    <a:pt x="1522751" y="31498"/>
                  </a:lnTo>
                  <a:lnTo>
                    <a:pt x="1462311" y="31560"/>
                  </a:lnTo>
                  <a:lnTo>
                    <a:pt x="1401120" y="31578"/>
                  </a:lnTo>
                  <a:lnTo>
                    <a:pt x="1346594" y="31584"/>
                  </a:lnTo>
                  <a:lnTo>
                    <a:pt x="1297943" y="31585"/>
                  </a:lnTo>
                  <a:lnTo>
                    <a:pt x="1240114" y="31586"/>
                  </a:lnTo>
                  <a:lnTo>
                    <a:pt x="1182035" y="32756"/>
                  </a:lnTo>
                  <a:lnTo>
                    <a:pt x="1119832" y="39919"/>
                  </a:lnTo>
                  <a:lnTo>
                    <a:pt x="1061388" y="41464"/>
                  </a:lnTo>
                  <a:lnTo>
                    <a:pt x="999618" y="41921"/>
                  </a:lnTo>
                  <a:lnTo>
                    <a:pt x="936862" y="42057"/>
                  </a:lnTo>
                  <a:lnTo>
                    <a:pt x="873814" y="42097"/>
                  </a:lnTo>
                  <a:lnTo>
                    <a:pt x="830559" y="42107"/>
                  </a:lnTo>
                  <a:lnTo>
                    <a:pt x="784038" y="42111"/>
                  </a:lnTo>
                  <a:lnTo>
                    <a:pt x="728577" y="42113"/>
                  </a:lnTo>
                  <a:lnTo>
                    <a:pt x="671330" y="42114"/>
                  </a:lnTo>
                  <a:lnTo>
                    <a:pt x="609914" y="42114"/>
                  </a:lnTo>
                  <a:lnTo>
                    <a:pt x="558442" y="42114"/>
                  </a:lnTo>
                  <a:lnTo>
                    <a:pt x="496787" y="42114"/>
                  </a:lnTo>
                  <a:lnTo>
                    <a:pt x="453591" y="42114"/>
                  </a:lnTo>
                  <a:lnTo>
                    <a:pt x="396050" y="42114"/>
                  </a:lnTo>
                  <a:lnTo>
                    <a:pt x="340007" y="45234"/>
                  </a:lnTo>
                  <a:lnTo>
                    <a:pt x="295004" y="49350"/>
                  </a:lnTo>
                  <a:lnTo>
                    <a:pt x="247706" y="51179"/>
                  </a:lnTo>
                  <a:lnTo>
                    <a:pt x="191808" y="52209"/>
                  </a:lnTo>
                  <a:lnTo>
                    <a:pt x="128842" y="52514"/>
                  </a:lnTo>
                  <a:lnTo>
                    <a:pt x="85339" y="55705"/>
                  </a:lnTo>
                  <a:lnTo>
                    <a:pt x="33865" y="609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05989" y="60012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36140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98606" y="333653"/>
              <a:ext cx="414387" cy="538377"/>
            </a:xfrm>
            <a:custGeom>
              <a:avLst/>
              <a:gdLst/>
              <a:ahLst/>
              <a:cxnLst/>
              <a:rect l="0" t="0" r="0" b="0"/>
              <a:pathLst>
                <a:path w="414387" h="538377">
                  <a:moveTo>
                    <a:pt x="312792" y="34844"/>
                  </a:moveTo>
                  <a:lnTo>
                    <a:pt x="286406" y="19203"/>
                  </a:lnTo>
                  <a:lnTo>
                    <a:pt x="229480" y="0"/>
                  </a:lnTo>
                  <a:lnTo>
                    <a:pt x="170990" y="1402"/>
                  </a:lnTo>
                  <a:lnTo>
                    <a:pt x="127407" y="5048"/>
                  </a:lnTo>
                  <a:lnTo>
                    <a:pt x="70759" y="26055"/>
                  </a:lnTo>
                  <a:lnTo>
                    <a:pt x="44955" y="40297"/>
                  </a:lnTo>
                  <a:lnTo>
                    <a:pt x="18444" y="68045"/>
                  </a:lnTo>
                  <a:lnTo>
                    <a:pt x="7276" y="88204"/>
                  </a:lnTo>
                  <a:lnTo>
                    <a:pt x="0" y="124874"/>
                  </a:lnTo>
                  <a:lnTo>
                    <a:pt x="3434" y="165375"/>
                  </a:lnTo>
                  <a:lnTo>
                    <a:pt x="9457" y="176847"/>
                  </a:lnTo>
                  <a:lnTo>
                    <a:pt x="28628" y="195832"/>
                  </a:lnTo>
                  <a:lnTo>
                    <a:pt x="65729" y="214085"/>
                  </a:lnTo>
                  <a:lnTo>
                    <a:pt x="106357" y="221313"/>
                  </a:lnTo>
                  <a:lnTo>
                    <a:pt x="168073" y="217690"/>
                  </a:lnTo>
                  <a:lnTo>
                    <a:pt x="222724" y="222693"/>
                  </a:lnTo>
                  <a:lnTo>
                    <a:pt x="277973" y="229617"/>
                  </a:lnTo>
                  <a:lnTo>
                    <a:pt x="333423" y="257097"/>
                  </a:lnTo>
                  <a:lnTo>
                    <a:pt x="353547" y="271664"/>
                  </a:lnTo>
                  <a:lnTo>
                    <a:pt x="370290" y="289836"/>
                  </a:lnTo>
                  <a:lnTo>
                    <a:pt x="398930" y="348808"/>
                  </a:lnTo>
                  <a:lnTo>
                    <a:pt x="409568" y="372085"/>
                  </a:lnTo>
                  <a:lnTo>
                    <a:pt x="414386" y="410328"/>
                  </a:lnTo>
                  <a:lnTo>
                    <a:pt x="403091" y="466046"/>
                  </a:lnTo>
                  <a:lnTo>
                    <a:pt x="387640" y="492370"/>
                  </a:lnTo>
                  <a:lnTo>
                    <a:pt x="362656" y="514988"/>
                  </a:lnTo>
                  <a:lnTo>
                    <a:pt x="327437" y="530918"/>
                  </a:lnTo>
                  <a:lnTo>
                    <a:pt x="273614" y="538376"/>
                  </a:lnTo>
                  <a:lnTo>
                    <a:pt x="231904" y="537328"/>
                  </a:lnTo>
                  <a:lnTo>
                    <a:pt x="175888" y="517199"/>
                  </a:lnTo>
                  <a:lnTo>
                    <a:pt x="115303" y="483802"/>
                  </a:lnTo>
                  <a:lnTo>
                    <a:pt x="92320" y="464096"/>
                  </a:lnTo>
                  <a:lnTo>
                    <a:pt x="81165" y="445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69326" y="400082"/>
              <a:ext cx="200042" cy="421141"/>
            </a:xfrm>
            <a:custGeom>
              <a:avLst/>
              <a:gdLst/>
              <a:ahLst/>
              <a:cxnLst/>
              <a:rect l="0" t="0" r="0" b="0"/>
              <a:pathLst>
                <a:path w="200042" h="421141">
                  <a:moveTo>
                    <a:pt x="0" y="0"/>
                  </a:moveTo>
                  <a:lnTo>
                    <a:pt x="2340" y="48094"/>
                  </a:lnTo>
                  <a:lnTo>
                    <a:pt x="19786" y="108200"/>
                  </a:lnTo>
                  <a:lnTo>
                    <a:pt x="28089" y="161911"/>
                  </a:lnTo>
                  <a:lnTo>
                    <a:pt x="33669" y="216040"/>
                  </a:lnTo>
                  <a:lnTo>
                    <a:pt x="39611" y="264834"/>
                  </a:lnTo>
                  <a:lnTo>
                    <a:pt x="41619" y="328134"/>
                  </a:lnTo>
                  <a:lnTo>
                    <a:pt x="36378" y="371486"/>
                  </a:lnTo>
                  <a:lnTo>
                    <a:pt x="33611" y="377509"/>
                  </a:lnTo>
                  <a:lnTo>
                    <a:pt x="30596" y="378015"/>
                  </a:lnTo>
                  <a:lnTo>
                    <a:pt x="27416" y="374842"/>
                  </a:lnTo>
                  <a:lnTo>
                    <a:pt x="22941" y="342432"/>
                  </a:lnTo>
                  <a:lnTo>
                    <a:pt x="27204" y="301373"/>
                  </a:lnTo>
                  <a:lnTo>
                    <a:pt x="35877" y="279783"/>
                  </a:lnTo>
                  <a:lnTo>
                    <a:pt x="41466" y="270750"/>
                  </a:lnTo>
                  <a:lnTo>
                    <a:pt x="57034" y="257594"/>
                  </a:lnTo>
                  <a:lnTo>
                    <a:pt x="66098" y="252448"/>
                  </a:lnTo>
                  <a:lnTo>
                    <a:pt x="88648" y="249850"/>
                  </a:lnTo>
                  <a:lnTo>
                    <a:pt x="101213" y="250795"/>
                  </a:lnTo>
                  <a:lnTo>
                    <a:pt x="124532" y="261203"/>
                  </a:lnTo>
                  <a:lnTo>
                    <a:pt x="170340" y="299213"/>
                  </a:lnTo>
                  <a:lnTo>
                    <a:pt x="185281" y="317817"/>
                  </a:lnTo>
                  <a:lnTo>
                    <a:pt x="193481" y="344024"/>
                  </a:lnTo>
                  <a:lnTo>
                    <a:pt x="198097" y="385423"/>
                  </a:lnTo>
                  <a:lnTo>
                    <a:pt x="20004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35263" y="649822"/>
              <a:ext cx="143331" cy="188046"/>
            </a:xfrm>
            <a:custGeom>
              <a:avLst/>
              <a:gdLst/>
              <a:ahLst/>
              <a:cxnLst/>
              <a:rect l="0" t="0" r="0" b="0"/>
              <a:pathLst>
                <a:path w="143331" h="188046">
                  <a:moveTo>
                    <a:pt x="102560" y="24001"/>
                  </a:moveTo>
                  <a:lnTo>
                    <a:pt x="84580" y="8360"/>
                  </a:lnTo>
                  <a:lnTo>
                    <a:pt x="67663" y="282"/>
                  </a:lnTo>
                  <a:lnTo>
                    <a:pt x="59408" y="0"/>
                  </a:lnTo>
                  <a:lnTo>
                    <a:pt x="43997" y="5925"/>
                  </a:lnTo>
                  <a:lnTo>
                    <a:pt x="22167" y="22415"/>
                  </a:lnTo>
                  <a:lnTo>
                    <a:pt x="6471" y="47708"/>
                  </a:lnTo>
                  <a:lnTo>
                    <a:pt x="0" y="88607"/>
                  </a:lnTo>
                  <a:lnTo>
                    <a:pt x="3672" y="126592"/>
                  </a:lnTo>
                  <a:lnTo>
                    <a:pt x="12207" y="146026"/>
                  </a:lnTo>
                  <a:lnTo>
                    <a:pt x="36749" y="177567"/>
                  </a:lnTo>
                  <a:lnTo>
                    <a:pt x="59663" y="185839"/>
                  </a:lnTo>
                  <a:lnTo>
                    <a:pt x="73962" y="188045"/>
                  </a:lnTo>
                  <a:lnTo>
                    <a:pt x="96090" y="184257"/>
                  </a:lnTo>
                  <a:lnTo>
                    <a:pt x="113723" y="173605"/>
                  </a:lnTo>
                  <a:lnTo>
                    <a:pt x="129358" y="157172"/>
                  </a:lnTo>
                  <a:lnTo>
                    <a:pt x="137867" y="135051"/>
                  </a:lnTo>
                  <a:lnTo>
                    <a:pt x="143330" y="82722"/>
                  </a:lnTo>
                  <a:lnTo>
                    <a:pt x="137838" y="61408"/>
                  </a:lnTo>
                  <a:lnTo>
                    <a:pt x="113089" y="24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00994" y="642238"/>
              <a:ext cx="275911" cy="195640"/>
            </a:xfrm>
            <a:custGeom>
              <a:avLst/>
              <a:gdLst/>
              <a:ahLst/>
              <a:cxnLst/>
              <a:rect l="0" t="0" r="0" b="0"/>
              <a:pathLst>
                <a:path w="275911" h="195640">
                  <a:moveTo>
                    <a:pt x="0" y="21057"/>
                  </a:moveTo>
                  <a:lnTo>
                    <a:pt x="8333" y="58535"/>
                  </a:lnTo>
                  <a:lnTo>
                    <a:pt x="10095" y="115547"/>
                  </a:lnTo>
                  <a:lnTo>
                    <a:pt x="15989" y="154729"/>
                  </a:lnTo>
                  <a:lnTo>
                    <a:pt x="30734" y="182976"/>
                  </a:lnTo>
                  <a:lnTo>
                    <a:pt x="39207" y="188664"/>
                  </a:lnTo>
                  <a:lnTo>
                    <a:pt x="61099" y="194985"/>
                  </a:lnTo>
                  <a:lnTo>
                    <a:pt x="71148" y="194331"/>
                  </a:lnTo>
                  <a:lnTo>
                    <a:pt x="88554" y="187365"/>
                  </a:lnTo>
                  <a:lnTo>
                    <a:pt x="100968" y="173350"/>
                  </a:lnTo>
                  <a:lnTo>
                    <a:pt x="118470" y="135757"/>
                  </a:lnTo>
                  <a:lnTo>
                    <a:pt x="124010" y="99366"/>
                  </a:lnTo>
                  <a:lnTo>
                    <a:pt x="125957" y="95490"/>
                  </a:lnTo>
                  <a:lnTo>
                    <a:pt x="128425" y="97585"/>
                  </a:lnTo>
                  <a:lnTo>
                    <a:pt x="150701" y="153785"/>
                  </a:lnTo>
                  <a:lnTo>
                    <a:pt x="176127" y="185185"/>
                  </a:lnTo>
                  <a:lnTo>
                    <a:pt x="196042" y="193438"/>
                  </a:lnTo>
                  <a:lnTo>
                    <a:pt x="207904" y="195639"/>
                  </a:lnTo>
                  <a:lnTo>
                    <a:pt x="227323" y="191846"/>
                  </a:lnTo>
                  <a:lnTo>
                    <a:pt x="243752" y="181191"/>
                  </a:lnTo>
                  <a:lnTo>
                    <a:pt x="258853" y="164757"/>
                  </a:lnTo>
                  <a:lnTo>
                    <a:pt x="274919" y="124596"/>
                  </a:lnTo>
                  <a:lnTo>
                    <a:pt x="275910" y="81241"/>
                  </a:lnTo>
                  <a:lnTo>
                    <a:pt x="262574" y="25169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56501" y="636649"/>
              <a:ext cx="205535" cy="221555"/>
            </a:xfrm>
            <a:custGeom>
              <a:avLst/>
              <a:gdLst/>
              <a:ahLst/>
              <a:cxnLst/>
              <a:rect l="0" t="0" r="0" b="0"/>
              <a:pathLst>
                <a:path w="205535" h="221555">
                  <a:moveTo>
                    <a:pt x="128804" y="5589"/>
                  </a:moveTo>
                  <a:lnTo>
                    <a:pt x="112037" y="0"/>
                  </a:lnTo>
                  <a:lnTo>
                    <a:pt x="94445" y="375"/>
                  </a:lnTo>
                  <a:lnTo>
                    <a:pt x="44211" y="14478"/>
                  </a:lnTo>
                  <a:lnTo>
                    <a:pt x="23356" y="25527"/>
                  </a:lnTo>
                  <a:lnTo>
                    <a:pt x="8629" y="41356"/>
                  </a:lnTo>
                  <a:lnTo>
                    <a:pt x="3064" y="50491"/>
                  </a:lnTo>
                  <a:lnTo>
                    <a:pt x="0" y="69999"/>
                  </a:lnTo>
                  <a:lnTo>
                    <a:pt x="821" y="80114"/>
                  </a:lnTo>
                  <a:lnTo>
                    <a:pt x="4877" y="88028"/>
                  </a:lnTo>
                  <a:lnTo>
                    <a:pt x="18743" y="99940"/>
                  </a:lnTo>
                  <a:lnTo>
                    <a:pt x="39724" y="106014"/>
                  </a:lnTo>
                  <a:lnTo>
                    <a:pt x="63477" y="107544"/>
                  </a:lnTo>
                  <a:lnTo>
                    <a:pt x="123581" y="101524"/>
                  </a:lnTo>
                  <a:lnTo>
                    <a:pt x="158842" y="106284"/>
                  </a:lnTo>
                  <a:lnTo>
                    <a:pt x="185927" y="120692"/>
                  </a:lnTo>
                  <a:lnTo>
                    <a:pt x="198256" y="136295"/>
                  </a:lnTo>
                  <a:lnTo>
                    <a:pt x="203181" y="145368"/>
                  </a:lnTo>
                  <a:lnTo>
                    <a:pt x="205534" y="167929"/>
                  </a:lnTo>
                  <a:lnTo>
                    <a:pt x="201511" y="191214"/>
                  </a:lnTo>
                  <a:lnTo>
                    <a:pt x="191924" y="209361"/>
                  </a:lnTo>
                  <a:lnTo>
                    <a:pt x="182582" y="215137"/>
                  </a:lnTo>
                  <a:lnTo>
                    <a:pt x="156605" y="221554"/>
                  </a:lnTo>
                  <a:lnTo>
                    <a:pt x="94608" y="217268"/>
                  </a:lnTo>
                  <a:lnTo>
                    <a:pt x="43021" y="205156"/>
                  </a:lnTo>
                  <a:lnTo>
                    <a:pt x="2462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69616" y="431668"/>
              <a:ext cx="1" cy="442198"/>
            </a:xfrm>
            <a:custGeom>
              <a:avLst/>
              <a:gdLst/>
              <a:ahLst/>
              <a:cxnLst/>
              <a:rect l="0" t="0" r="0" b="0"/>
              <a:pathLst>
                <a:path w="1" h="442198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0" y="209530"/>
                  </a:lnTo>
                  <a:lnTo>
                    <a:pt x="0" y="252222"/>
                  </a:lnTo>
                  <a:lnTo>
                    <a:pt x="0" y="315718"/>
                  </a:lnTo>
                  <a:lnTo>
                    <a:pt x="0" y="367807"/>
                  </a:lnTo>
                  <a:lnTo>
                    <a:pt x="0" y="42916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90632" y="615592"/>
              <a:ext cx="336913" cy="26647"/>
            </a:xfrm>
            <a:custGeom>
              <a:avLst/>
              <a:gdLst/>
              <a:ahLst/>
              <a:cxnLst/>
              <a:rect l="0" t="0" r="0" b="0"/>
              <a:pathLst>
                <a:path w="336913" h="26647">
                  <a:moveTo>
                    <a:pt x="336912" y="5589"/>
                  </a:moveTo>
                  <a:lnTo>
                    <a:pt x="320144" y="0"/>
                  </a:lnTo>
                  <a:lnTo>
                    <a:pt x="261466" y="4044"/>
                  </a:lnTo>
                  <a:lnTo>
                    <a:pt x="201126" y="10873"/>
                  </a:lnTo>
                  <a:lnTo>
                    <a:pt x="150190" y="20153"/>
                  </a:lnTo>
                  <a:lnTo>
                    <a:pt x="98053" y="24722"/>
                  </a:lnTo>
                  <a:lnTo>
                    <a:pt x="38779" y="2626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90369" y="421139"/>
              <a:ext cx="344895" cy="424161"/>
            </a:xfrm>
            <a:custGeom>
              <a:avLst/>
              <a:gdLst/>
              <a:ahLst/>
              <a:cxnLst/>
              <a:rect l="0" t="0" r="0" b="0"/>
              <a:pathLst>
                <a:path w="344895" h="424161">
                  <a:moveTo>
                    <a:pt x="5589" y="0"/>
                  </a:moveTo>
                  <a:lnTo>
                    <a:pt x="0" y="16768"/>
                  </a:lnTo>
                  <a:lnTo>
                    <a:pt x="4441" y="64620"/>
                  </a:lnTo>
                  <a:lnTo>
                    <a:pt x="12138" y="118193"/>
                  </a:lnTo>
                  <a:lnTo>
                    <a:pt x="16108" y="172801"/>
                  </a:lnTo>
                  <a:lnTo>
                    <a:pt x="23004" y="231745"/>
                  </a:lnTo>
                  <a:lnTo>
                    <a:pt x="26737" y="286774"/>
                  </a:lnTo>
                  <a:lnTo>
                    <a:pt x="33562" y="338954"/>
                  </a:lnTo>
                  <a:lnTo>
                    <a:pt x="36461" y="399100"/>
                  </a:lnTo>
                  <a:lnTo>
                    <a:pt x="35687" y="419534"/>
                  </a:lnTo>
                  <a:lnTo>
                    <a:pt x="33844" y="420069"/>
                  </a:lnTo>
                  <a:lnTo>
                    <a:pt x="31445" y="416917"/>
                  </a:lnTo>
                  <a:lnTo>
                    <a:pt x="27278" y="362511"/>
                  </a:lnTo>
                  <a:lnTo>
                    <a:pt x="32360" y="308304"/>
                  </a:lnTo>
                  <a:lnTo>
                    <a:pt x="45799" y="264971"/>
                  </a:lnTo>
                  <a:lnTo>
                    <a:pt x="56995" y="248006"/>
                  </a:lnTo>
                  <a:lnTo>
                    <a:pt x="72890" y="235787"/>
                  </a:lnTo>
                  <a:lnTo>
                    <a:pt x="82042" y="230891"/>
                  </a:lnTo>
                  <a:lnTo>
                    <a:pt x="90482" y="229967"/>
                  </a:lnTo>
                  <a:lnTo>
                    <a:pt x="106101" y="235179"/>
                  </a:lnTo>
                  <a:lnTo>
                    <a:pt x="128047" y="256856"/>
                  </a:lnTo>
                  <a:lnTo>
                    <a:pt x="152014" y="314210"/>
                  </a:lnTo>
                  <a:lnTo>
                    <a:pt x="169237" y="376687"/>
                  </a:lnTo>
                  <a:lnTo>
                    <a:pt x="172620" y="408619"/>
                  </a:lnTo>
                  <a:lnTo>
                    <a:pt x="183495" y="367798"/>
                  </a:lnTo>
                  <a:lnTo>
                    <a:pt x="201542" y="344764"/>
                  </a:lnTo>
                  <a:lnTo>
                    <a:pt x="219021" y="330263"/>
                  </a:lnTo>
                  <a:lnTo>
                    <a:pt x="241607" y="322259"/>
                  </a:lnTo>
                  <a:lnTo>
                    <a:pt x="299579" y="308293"/>
                  </a:lnTo>
                  <a:lnTo>
                    <a:pt x="321084" y="301576"/>
                  </a:lnTo>
                  <a:lnTo>
                    <a:pt x="329393" y="295807"/>
                  </a:lnTo>
                  <a:lnTo>
                    <a:pt x="341744" y="280039"/>
                  </a:lnTo>
                  <a:lnTo>
                    <a:pt x="344894" y="261332"/>
                  </a:lnTo>
                  <a:lnTo>
                    <a:pt x="344096" y="251431"/>
                  </a:lnTo>
                  <a:lnTo>
                    <a:pt x="336971" y="234190"/>
                  </a:lnTo>
                  <a:lnTo>
                    <a:pt x="331795" y="226317"/>
                  </a:lnTo>
                  <a:lnTo>
                    <a:pt x="316686" y="214449"/>
                  </a:lnTo>
                  <a:lnTo>
                    <a:pt x="297102" y="206445"/>
                  </a:lnTo>
                  <a:lnTo>
                    <a:pt x="272801" y="202888"/>
                  </a:lnTo>
                  <a:lnTo>
                    <a:pt x="262109" y="205449"/>
                  </a:lnTo>
                  <a:lnTo>
                    <a:pt x="235883" y="224651"/>
                  </a:lnTo>
                  <a:lnTo>
                    <a:pt x="214464" y="246848"/>
                  </a:lnTo>
                  <a:lnTo>
                    <a:pt x="204487" y="265298"/>
                  </a:lnTo>
                  <a:lnTo>
                    <a:pt x="197883" y="301005"/>
                  </a:lnTo>
                  <a:lnTo>
                    <a:pt x="201515" y="341221"/>
                  </a:lnTo>
                  <a:lnTo>
                    <a:pt x="215590" y="377183"/>
                  </a:lnTo>
                  <a:lnTo>
                    <a:pt x="240167" y="404477"/>
                  </a:lnTo>
                  <a:lnTo>
                    <a:pt x="269676" y="421792"/>
                  </a:lnTo>
                  <a:lnTo>
                    <a:pt x="290247" y="424160"/>
                  </a:lnTo>
                  <a:lnTo>
                    <a:pt x="318440" y="418915"/>
                  </a:lnTo>
                  <a:lnTo>
                    <a:pt x="342501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93188" y="660239"/>
              <a:ext cx="276636" cy="486124"/>
            </a:xfrm>
            <a:custGeom>
              <a:avLst/>
              <a:gdLst/>
              <a:ahLst/>
              <a:cxnLst/>
              <a:rect l="0" t="0" r="0" b="0"/>
              <a:pathLst>
                <a:path w="276636" h="486124">
                  <a:moveTo>
                    <a:pt x="150293" y="129398"/>
                  </a:moveTo>
                  <a:lnTo>
                    <a:pt x="158627" y="91920"/>
                  </a:lnTo>
                  <a:lnTo>
                    <a:pt x="157506" y="68287"/>
                  </a:lnTo>
                  <a:lnTo>
                    <a:pt x="143721" y="36422"/>
                  </a:lnTo>
                  <a:lnTo>
                    <a:pt x="131385" y="19445"/>
                  </a:lnTo>
                  <a:lnTo>
                    <a:pt x="105696" y="2323"/>
                  </a:lnTo>
                  <a:lnTo>
                    <a:pt x="86019" y="0"/>
                  </a:lnTo>
                  <a:lnTo>
                    <a:pt x="65576" y="4037"/>
                  </a:lnTo>
                  <a:lnTo>
                    <a:pt x="44791" y="13631"/>
                  </a:lnTo>
                  <a:lnTo>
                    <a:pt x="26975" y="31932"/>
                  </a:lnTo>
                  <a:lnTo>
                    <a:pt x="6910" y="68544"/>
                  </a:lnTo>
                  <a:lnTo>
                    <a:pt x="0" y="95333"/>
                  </a:lnTo>
                  <a:lnTo>
                    <a:pt x="828" y="122836"/>
                  </a:lnTo>
                  <a:lnTo>
                    <a:pt x="13461" y="159039"/>
                  </a:lnTo>
                  <a:lnTo>
                    <a:pt x="21637" y="166706"/>
                  </a:lnTo>
                  <a:lnTo>
                    <a:pt x="43200" y="175225"/>
                  </a:lnTo>
                  <a:lnTo>
                    <a:pt x="53161" y="175157"/>
                  </a:lnTo>
                  <a:lnTo>
                    <a:pt x="70468" y="168842"/>
                  </a:lnTo>
                  <a:lnTo>
                    <a:pt x="114969" y="132365"/>
                  </a:lnTo>
                  <a:lnTo>
                    <a:pt x="130598" y="106100"/>
                  </a:lnTo>
                  <a:lnTo>
                    <a:pt x="134822" y="103338"/>
                  </a:lnTo>
                  <a:lnTo>
                    <a:pt x="138810" y="105005"/>
                  </a:lnTo>
                  <a:lnTo>
                    <a:pt x="142637" y="109627"/>
                  </a:lnTo>
                  <a:lnTo>
                    <a:pt x="148025" y="138488"/>
                  </a:lnTo>
                  <a:lnTo>
                    <a:pt x="142610" y="191331"/>
                  </a:lnTo>
                  <a:lnTo>
                    <a:pt x="140608" y="239905"/>
                  </a:lnTo>
                  <a:lnTo>
                    <a:pt x="140014" y="291342"/>
                  </a:lnTo>
                  <a:lnTo>
                    <a:pt x="138669" y="344797"/>
                  </a:lnTo>
                  <a:lnTo>
                    <a:pt x="132551" y="402230"/>
                  </a:lnTo>
                  <a:lnTo>
                    <a:pt x="129891" y="464744"/>
                  </a:lnTo>
                  <a:lnTo>
                    <a:pt x="130697" y="485501"/>
                  </a:lnTo>
                  <a:lnTo>
                    <a:pt x="132550" y="486123"/>
                  </a:lnTo>
                  <a:lnTo>
                    <a:pt x="137728" y="477455"/>
                  </a:lnTo>
                  <a:lnTo>
                    <a:pt x="153703" y="446414"/>
                  </a:lnTo>
                  <a:lnTo>
                    <a:pt x="199626" y="396188"/>
                  </a:lnTo>
                  <a:lnTo>
                    <a:pt x="263019" y="358883"/>
                  </a:lnTo>
                  <a:lnTo>
                    <a:pt x="276635" y="350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72048" y="621181"/>
              <a:ext cx="171476" cy="194986"/>
            </a:xfrm>
            <a:custGeom>
              <a:avLst/>
              <a:gdLst/>
              <a:ahLst/>
              <a:cxnLst/>
              <a:rect l="0" t="0" r="0" b="0"/>
              <a:pathLst>
                <a:path w="171476" h="194986">
                  <a:moveTo>
                    <a:pt x="13547" y="21057"/>
                  </a:moveTo>
                  <a:lnTo>
                    <a:pt x="2369" y="37824"/>
                  </a:lnTo>
                  <a:lnTo>
                    <a:pt x="0" y="58535"/>
                  </a:lnTo>
                  <a:lnTo>
                    <a:pt x="8012" y="115548"/>
                  </a:lnTo>
                  <a:lnTo>
                    <a:pt x="17497" y="154729"/>
                  </a:lnTo>
                  <a:lnTo>
                    <a:pt x="30511" y="174443"/>
                  </a:lnTo>
                  <a:lnTo>
                    <a:pt x="38895" y="182976"/>
                  </a:lnTo>
                  <a:lnTo>
                    <a:pt x="60688" y="192457"/>
                  </a:lnTo>
                  <a:lnTo>
                    <a:pt x="73051" y="194985"/>
                  </a:lnTo>
                  <a:lnTo>
                    <a:pt x="96145" y="191555"/>
                  </a:lnTo>
                  <a:lnTo>
                    <a:pt x="116938" y="181062"/>
                  </a:lnTo>
                  <a:lnTo>
                    <a:pt x="133979" y="164700"/>
                  </a:lnTo>
                  <a:lnTo>
                    <a:pt x="159706" y="106985"/>
                  </a:lnTo>
                  <a:lnTo>
                    <a:pt x="167988" y="71084"/>
                  </a:lnTo>
                  <a:lnTo>
                    <a:pt x="170442" y="33930"/>
                  </a:lnTo>
                  <a:lnTo>
                    <a:pt x="1714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18603" y="653117"/>
              <a:ext cx="177605" cy="178597"/>
            </a:xfrm>
            <a:custGeom>
              <a:avLst/>
              <a:gdLst/>
              <a:ahLst/>
              <a:cxnLst/>
              <a:rect l="0" t="0" r="0" b="0"/>
              <a:pathLst>
                <a:path w="177605" h="178597">
                  <a:moveTo>
                    <a:pt x="93376" y="125991"/>
                  </a:moveTo>
                  <a:lnTo>
                    <a:pt x="98965" y="109224"/>
                  </a:lnTo>
                  <a:lnTo>
                    <a:pt x="96852" y="76439"/>
                  </a:lnTo>
                  <a:lnTo>
                    <a:pt x="88817" y="37090"/>
                  </a:lnTo>
                  <a:lnTo>
                    <a:pt x="76142" y="15900"/>
                  </a:lnTo>
                  <a:lnTo>
                    <a:pt x="67848" y="6973"/>
                  </a:lnTo>
                  <a:lnTo>
                    <a:pt x="58810" y="2192"/>
                  </a:lnTo>
                  <a:lnTo>
                    <a:pt x="39409" y="0"/>
                  </a:lnTo>
                  <a:lnTo>
                    <a:pt x="30492" y="4562"/>
                  </a:lnTo>
                  <a:lnTo>
                    <a:pt x="14345" y="22110"/>
                  </a:lnTo>
                  <a:lnTo>
                    <a:pt x="5609" y="48626"/>
                  </a:lnTo>
                  <a:lnTo>
                    <a:pt x="0" y="107720"/>
                  </a:lnTo>
                  <a:lnTo>
                    <a:pt x="4617" y="144754"/>
                  </a:lnTo>
                  <a:lnTo>
                    <a:pt x="13373" y="163966"/>
                  </a:lnTo>
                  <a:lnTo>
                    <a:pt x="18984" y="172365"/>
                  </a:lnTo>
                  <a:lnTo>
                    <a:pt x="26234" y="176794"/>
                  </a:lnTo>
                  <a:lnTo>
                    <a:pt x="43648" y="178596"/>
                  </a:lnTo>
                  <a:lnTo>
                    <a:pt x="52035" y="175099"/>
                  </a:lnTo>
                  <a:lnTo>
                    <a:pt x="67593" y="161855"/>
                  </a:lnTo>
                  <a:lnTo>
                    <a:pt x="83917" y="134668"/>
                  </a:lnTo>
                  <a:lnTo>
                    <a:pt x="96162" y="104386"/>
                  </a:lnTo>
                  <a:lnTo>
                    <a:pt x="99912" y="102229"/>
                  </a:lnTo>
                  <a:lnTo>
                    <a:pt x="103583" y="105470"/>
                  </a:lnTo>
                  <a:lnTo>
                    <a:pt x="123468" y="138705"/>
                  </a:lnTo>
                  <a:lnTo>
                    <a:pt x="132155" y="144996"/>
                  </a:lnTo>
                  <a:lnTo>
                    <a:pt x="177604" y="157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88606" y="389554"/>
              <a:ext cx="49716" cy="421141"/>
            </a:xfrm>
            <a:custGeom>
              <a:avLst/>
              <a:gdLst/>
              <a:ahLst/>
              <a:cxnLst/>
              <a:rect l="0" t="0" r="0" b="0"/>
              <a:pathLst>
                <a:path w="49716" h="421141">
                  <a:moveTo>
                    <a:pt x="18129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3529" y="100080"/>
                  </a:lnTo>
                  <a:lnTo>
                    <a:pt x="7967" y="162055"/>
                  </a:lnTo>
                  <a:lnTo>
                    <a:pt x="15775" y="218664"/>
                  </a:lnTo>
                  <a:lnTo>
                    <a:pt x="23254" y="279629"/>
                  </a:lnTo>
                  <a:lnTo>
                    <a:pt x="35996" y="339938"/>
                  </a:lnTo>
                  <a:lnTo>
                    <a:pt x="46659" y="388072"/>
                  </a:lnTo>
                  <a:lnTo>
                    <a:pt x="4971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14216" y="684352"/>
              <a:ext cx="18862" cy="157928"/>
            </a:xfrm>
            <a:custGeom>
              <a:avLst/>
              <a:gdLst/>
              <a:ahLst/>
              <a:cxnLst/>
              <a:rect l="0" t="0" r="0" b="0"/>
              <a:pathLst>
                <a:path w="18862" h="157928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4679" y="133374"/>
                  </a:lnTo>
                  <a:lnTo>
                    <a:pt x="1886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33077" y="52642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69948" y="452725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8645" y="209818"/>
                  </a:lnTo>
                  <a:lnTo>
                    <a:pt x="28401" y="258050"/>
                  </a:lnTo>
                  <a:lnTo>
                    <a:pt x="38701" y="308216"/>
                  </a:lnTo>
                  <a:lnTo>
                    <a:pt x="49542" y="358323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27834" y="61065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2720" y="2340"/>
                  </a:lnTo>
                  <a:lnTo>
                    <a:pt x="32935" y="237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43647" y="684352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0" y="0"/>
                  </a:moveTo>
                  <a:lnTo>
                    <a:pt x="24047" y="17981"/>
                  </a:lnTo>
                  <a:lnTo>
                    <a:pt x="80699" y="80393"/>
                  </a:lnTo>
                  <a:lnTo>
                    <a:pt x="115814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75233" y="621181"/>
              <a:ext cx="126343" cy="484312"/>
            </a:xfrm>
            <a:custGeom>
              <a:avLst/>
              <a:gdLst/>
              <a:ahLst/>
              <a:cxnLst/>
              <a:rect l="0" t="0" r="0" b="0"/>
              <a:pathLst>
                <a:path w="126343" h="484312">
                  <a:moveTo>
                    <a:pt x="126342" y="0"/>
                  </a:moveTo>
                  <a:lnTo>
                    <a:pt x="108383" y="57384"/>
                  </a:lnTo>
                  <a:lnTo>
                    <a:pt x="94675" y="120000"/>
                  </a:lnTo>
                  <a:lnTo>
                    <a:pt x="80702" y="172792"/>
                  </a:lnTo>
                  <a:lnTo>
                    <a:pt x="66677" y="227111"/>
                  </a:lnTo>
                  <a:lnTo>
                    <a:pt x="49133" y="289264"/>
                  </a:lnTo>
                  <a:lnTo>
                    <a:pt x="31586" y="349831"/>
                  </a:lnTo>
                  <a:lnTo>
                    <a:pt x="17548" y="404065"/>
                  </a:lnTo>
                  <a:lnTo>
                    <a:pt x="3119" y="45927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93084" y="621181"/>
              <a:ext cx="143223" cy="195224"/>
            </a:xfrm>
            <a:custGeom>
              <a:avLst/>
              <a:gdLst/>
              <a:ahLst/>
              <a:cxnLst/>
              <a:rect l="0" t="0" r="0" b="0"/>
              <a:pathLst>
                <a:path w="143223" h="195224">
                  <a:moveTo>
                    <a:pt x="119102" y="0"/>
                  </a:moveTo>
                  <a:lnTo>
                    <a:pt x="76410" y="3119"/>
                  </a:lnTo>
                  <a:lnTo>
                    <a:pt x="56844" y="9575"/>
                  </a:lnTo>
                  <a:lnTo>
                    <a:pt x="40350" y="20243"/>
                  </a:lnTo>
                  <a:lnTo>
                    <a:pt x="17909" y="50582"/>
                  </a:lnTo>
                  <a:lnTo>
                    <a:pt x="2031" y="89206"/>
                  </a:lnTo>
                  <a:lnTo>
                    <a:pt x="0" y="113347"/>
                  </a:lnTo>
                  <a:lnTo>
                    <a:pt x="4167" y="135774"/>
                  </a:lnTo>
                  <a:lnTo>
                    <a:pt x="19667" y="166961"/>
                  </a:lnTo>
                  <a:lnTo>
                    <a:pt x="32405" y="183779"/>
                  </a:lnTo>
                  <a:lnTo>
                    <a:pt x="52104" y="192814"/>
                  </a:lnTo>
                  <a:lnTo>
                    <a:pt x="63908" y="195223"/>
                  </a:lnTo>
                  <a:lnTo>
                    <a:pt x="86383" y="191661"/>
                  </a:lnTo>
                  <a:lnTo>
                    <a:pt x="106900" y="181109"/>
                  </a:lnTo>
                  <a:lnTo>
                    <a:pt x="123818" y="164721"/>
                  </a:lnTo>
                  <a:lnTo>
                    <a:pt x="140907" y="135764"/>
                  </a:lnTo>
                  <a:lnTo>
                    <a:pt x="143222" y="115321"/>
                  </a:lnTo>
                  <a:lnTo>
                    <a:pt x="135175" y="73602"/>
                  </a:lnTo>
                  <a:lnTo>
                    <a:pt x="10857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65445" y="401111"/>
              <a:ext cx="146784" cy="409584"/>
            </a:xfrm>
            <a:custGeom>
              <a:avLst/>
              <a:gdLst/>
              <a:ahLst/>
              <a:cxnLst/>
              <a:rect l="0" t="0" r="0" b="0"/>
              <a:pathLst>
                <a:path w="146784" h="409584">
                  <a:moveTo>
                    <a:pt x="73083" y="409583"/>
                  </a:moveTo>
                  <a:lnTo>
                    <a:pt x="58429" y="356555"/>
                  </a:lnTo>
                  <a:lnTo>
                    <a:pt x="41417" y="295914"/>
                  </a:lnTo>
                  <a:lnTo>
                    <a:pt x="27444" y="240901"/>
                  </a:lnTo>
                  <a:lnTo>
                    <a:pt x="16927" y="190887"/>
                  </a:lnTo>
                  <a:lnTo>
                    <a:pt x="4062" y="128821"/>
                  </a:lnTo>
                  <a:lnTo>
                    <a:pt x="770" y="78649"/>
                  </a:lnTo>
                  <a:lnTo>
                    <a:pt x="0" y="44132"/>
                  </a:lnTo>
                  <a:lnTo>
                    <a:pt x="3304" y="30249"/>
                  </a:lnTo>
                  <a:lnTo>
                    <a:pt x="16334" y="8583"/>
                  </a:lnTo>
                  <a:lnTo>
                    <a:pt x="24722" y="3039"/>
                  </a:lnTo>
                  <a:lnTo>
                    <a:pt x="43401" y="0"/>
                  </a:lnTo>
                  <a:lnTo>
                    <a:pt x="104836" y="13716"/>
                  </a:lnTo>
                  <a:lnTo>
                    <a:pt x="146783" y="41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12186" y="631709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0"/>
                  </a:moveTo>
                  <a:lnTo>
                    <a:pt x="120450" y="8334"/>
                  </a:lnTo>
                  <a:lnTo>
                    <a:pt x="63438" y="10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78298" y="650860"/>
              <a:ext cx="260356" cy="191420"/>
            </a:xfrm>
            <a:custGeom>
              <a:avLst/>
              <a:gdLst/>
              <a:ahLst/>
              <a:cxnLst/>
              <a:rect l="0" t="0" r="0" b="0"/>
              <a:pathLst>
                <a:path w="260356" h="191420">
                  <a:moveTo>
                    <a:pt x="144541" y="75606"/>
                  </a:moveTo>
                  <a:lnTo>
                    <a:pt x="128900" y="57625"/>
                  </a:lnTo>
                  <a:lnTo>
                    <a:pt x="104108" y="17043"/>
                  </a:lnTo>
                  <a:lnTo>
                    <a:pt x="78748" y="802"/>
                  </a:lnTo>
                  <a:lnTo>
                    <a:pt x="69094" y="0"/>
                  </a:lnTo>
                  <a:lnTo>
                    <a:pt x="49008" y="5349"/>
                  </a:lnTo>
                  <a:lnTo>
                    <a:pt x="31502" y="18644"/>
                  </a:lnTo>
                  <a:lnTo>
                    <a:pt x="17093" y="36251"/>
                  </a:lnTo>
                  <a:lnTo>
                    <a:pt x="6789" y="55775"/>
                  </a:lnTo>
                  <a:lnTo>
                    <a:pt x="0" y="92087"/>
                  </a:lnTo>
                  <a:lnTo>
                    <a:pt x="3578" y="132482"/>
                  </a:lnTo>
                  <a:lnTo>
                    <a:pt x="12091" y="153916"/>
                  </a:lnTo>
                  <a:lnTo>
                    <a:pt x="17636" y="162908"/>
                  </a:lnTo>
                  <a:lnTo>
                    <a:pt x="36277" y="176018"/>
                  </a:lnTo>
                  <a:lnTo>
                    <a:pt x="47799" y="181152"/>
                  </a:lnTo>
                  <a:lnTo>
                    <a:pt x="58989" y="182235"/>
                  </a:lnTo>
                  <a:lnTo>
                    <a:pt x="80781" y="177199"/>
                  </a:lnTo>
                  <a:lnTo>
                    <a:pt x="107192" y="161210"/>
                  </a:lnTo>
                  <a:lnTo>
                    <a:pt x="119363" y="142118"/>
                  </a:lnTo>
                  <a:lnTo>
                    <a:pt x="135911" y="111301"/>
                  </a:lnTo>
                  <a:lnTo>
                    <a:pt x="142298" y="102912"/>
                  </a:lnTo>
                  <a:lnTo>
                    <a:pt x="145385" y="93810"/>
                  </a:lnTo>
                  <a:lnTo>
                    <a:pt x="145696" y="74338"/>
                  </a:lnTo>
                  <a:lnTo>
                    <a:pt x="146481" y="72421"/>
                  </a:lnTo>
                  <a:lnTo>
                    <a:pt x="165917" y="129192"/>
                  </a:lnTo>
                  <a:lnTo>
                    <a:pt x="169320" y="139406"/>
                  </a:lnTo>
                  <a:lnTo>
                    <a:pt x="182460" y="156994"/>
                  </a:lnTo>
                  <a:lnTo>
                    <a:pt x="201169" y="171440"/>
                  </a:lnTo>
                  <a:lnTo>
                    <a:pt x="260355" y="191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59751" y="622653"/>
              <a:ext cx="168457" cy="219627"/>
            </a:xfrm>
            <a:custGeom>
              <a:avLst/>
              <a:gdLst/>
              <a:ahLst/>
              <a:cxnLst/>
              <a:rect l="0" t="0" r="0" b="0"/>
              <a:pathLst>
                <a:path w="168457" h="219627">
                  <a:moveTo>
                    <a:pt x="0" y="61699"/>
                  </a:moveTo>
                  <a:lnTo>
                    <a:pt x="0" y="120316"/>
                  </a:lnTo>
                  <a:lnTo>
                    <a:pt x="8406" y="173320"/>
                  </a:lnTo>
                  <a:lnTo>
                    <a:pt x="15618" y="199667"/>
                  </a:lnTo>
                  <a:lnTo>
                    <a:pt x="11130" y="146452"/>
                  </a:lnTo>
                  <a:lnTo>
                    <a:pt x="7528" y="92695"/>
                  </a:lnTo>
                  <a:lnTo>
                    <a:pt x="4515" y="66116"/>
                  </a:lnTo>
                  <a:lnTo>
                    <a:pt x="7076" y="42605"/>
                  </a:lnTo>
                  <a:lnTo>
                    <a:pt x="20684" y="9638"/>
                  </a:lnTo>
                  <a:lnTo>
                    <a:pt x="28998" y="3595"/>
                  </a:lnTo>
                  <a:lnTo>
                    <a:pt x="50712" y="0"/>
                  </a:lnTo>
                  <a:lnTo>
                    <a:pt x="72841" y="5421"/>
                  </a:lnTo>
                  <a:lnTo>
                    <a:pt x="93205" y="16799"/>
                  </a:lnTo>
                  <a:lnTo>
                    <a:pt x="132694" y="62719"/>
                  </a:lnTo>
                  <a:lnTo>
                    <a:pt x="160762" y="124959"/>
                  </a:lnTo>
                  <a:lnTo>
                    <a:pt x="167443" y="185857"/>
                  </a:lnTo>
                  <a:lnTo>
                    <a:pt x="168456" y="219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73340" y="662746"/>
              <a:ext cx="162013" cy="172168"/>
            </a:xfrm>
            <a:custGeom>
              <a:avLst/>
              <a:gdLst/>
              <a:ahLst/>
              <a:cxnLst/>
              <a:rect l="0" t="0" r="0" b="0"/>
              <a:pathLst>
                <a:path w="162013" h="172168">
                  <a:moveTo>
                    <a:pt x="133852" y="21606"/>
                  </a:moveTo>
                  <a:lnTo>
                    <a:pt x="122673" y="4838"/>
                  </a:lnTo>
                  <a:lnTo>
                    <a:pt x="114701" y="1069"/>
                  </a:lnTo>
                  <a:lnTo>
                    <a:pt x="93364" y="0"/>
                  </a:lnTo>
                  <a:lnTo>
                    <a:pt x="55045" y="5975"/>
                  </a:lnTo>
                  <a:lnTo>
                    <a:pt x="25234" y="20744"/>
                  </a:lnTo>
                  <a:lnTo>
                    <a:pt x="12267" y="39550"/>
                  </a:lnTo>
                  <a:lnTo>
                    <a:pt x="3775" y="64676"/>
                  </a:lnTo>
                  <a:lnTo>
                    <a:pt x="0" y="95340"/>
                  </a:lnTo>
                  <a:lnTo>
                    <a:pt x="2504" y="108197"/>
                  </a:lnTo>
                  <a:lnTo>
                    <a:pt x="14644" y="128721"/>
                  </a:lnTo>
                  <a:lnTo>
                    <a:pt x="35620" y="153429"/>
                  </a:lnTo>
                  <a:lnTo>
                    <a:pt x="62242" y="169979"/>
                  </a:lnTo>
                  <a:lnTo>
                    <a:pt x="85257" y="172167"/>
                  </a:lnTo>
                  <a:lnTo>
                    <a:pt x="109915" y="168071"/>
                  </a:lnTo>
                  <a:lnTo>
                    <a:pt x="132571" y="158451"/>
                  </a:lnTo>
                  <a:lnTo>
                    <a:pt x="148101" y="143257"/>
                  </a:lnTo>
                  <a:lnTo>
                    <a:pt x="153879" y="134292"/>
                  </a:lnTo>
                  <a:lnTo>
                    <a:pt x="162012" y="99318"/>
                  </a:lnTo>
                  <a:lnTo>
                    <a:pt x="158833" y="64909"/>
                  </a:lnTo>
                  <a:lnTo>
                    <a:pt x="144380" y="21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96359" y="663295"/>
              <a:ext cx="142461" cy="184141"/>
            </a:xfrm>
            <a:custGeom>
              <a:avLst/>
              <a:gdLst/>
              <a:ahLst/>
              <a:cxnLst/>
              <a:rect l="0" t="0" r="0" b="0"/>
              <a:pathLst>
                <a:path w="142461" h="184141">
                  <a:moveTo>
                    <a:pt x="5589" y="0"/>
                  </a:moveTo>
                  <a:lnTo>
                    <a:pt x="0" y="58617"/>
                  </a:lnTo>
                  <a:lnTo>
                    <a:pt x="4442" y="112791"/>
                  </a:lnTo>
                  <a:lnTo>
                    <a:pt x="14478" y="152222"/>
                  </a:lnTo>
                  <a:lnTo>
                    <a:pt x="25527" y="171380"/>
                  </a:lnTo>
                  <a:lnTo>
                    <a:pt x="34089" y="177424"/>
                  </a:lnTo>
                  <a:lnTo>
                    <a:pt x="56081" y="184140"/>
                  </a:lnTo>
                  <a:lnTo>
                    <a:pt x="78333" y="180886"/>
                  </a:lnTo>
                  <a:lnTo>
                    <a:pt x="107471" y="165900"/>
                  </a:lnTo>
                  <a:lnTo>
                    <a:pt x="122230" y="152112"/>
                  </a:lnTo>
                  <a:lnTo>
                    <a:pt x="132689" y="134286"/>
                  </a:lnTo>
                  <a:lnTo>
                    <a:pt x="140529" y="85840"/>
                  </a:lnTo>
                  <a:lnTo>
                    <a:pt x="142078" y="37450"/>
                  </a:lnTo>
                  <a:lnTo>
                    <a:pt x="14246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13040" y="598618"/>
              <a:ext cx="185931" cy="260924"/>
            </a:xfrm>
            <a:custGeom>
              <a:avLst/>
              <a:gdLst/>
              <a:ahLst/>
              <a:cxnLst/>
              <a:rect l="0" t="0" r="0" b="0"/>
              <a:pathLst>
                <a:path w="185931" h="260924">
                  <a:moveTo>
                    <a:pt x="10006" y="106791"/>
                  </a:moveTo>
                  <a:lnTo>
                    <a:pt x="3941" y="140413"/>
                  </a:lnTo>
                  <a:lnTo>
                    <a:pt x="8461" y="192114"/>
                  </a:lnTo>
                  <a:lnTo>
                    <a:pt x="15869" y="253164"/>
                  </a:lnTo>
                  <a:lnTo>
                    <a:pt x="15084" y="253506"/>
                  </a:lnTo>
                  <a:lnTo>
                    <a:pt x="11093" y="242188"/>
                  </a:lnTo>
                  <a:lnTo>
                    <a:pt x="2119" y="190381"/>
                  </a:lnTo>
                  <a:lnTo>
                    <a:pt x="0" y="134741"/>
                  </a:lnTo>
                  <a:lnTo>
                    <a:pt x="751" y="72624"/>
                  </a:lnTo>
                  <a:lnTo>
                    <a:pt x="9084" y="36616"/>
                  </a:lnTo>
                  <a:lnTo>
                    <a:pt x="19735" y="18670"/>
                  </a:lnTo>
                  <a:lnTo>
                    <a:pt x="35388" y="6015"/>
                  </a:lnTo>
                  <a:lnTo>
                    <a:pt x="44475" y="1002"/>
                  </a:lnTo>
                  <a:lnTo>
                    <a:pt x="54042" y="0"/>
                  </a:lnTo>
                  <a:lnTo>
                    <a:pt x="74032" y="5126"/>
                  </a:lnTo>
                  <a:lnTo>
                    <a:pt x="88375" y="18323"/>
                  </a:lnTo>
                  <a:lnTo>
                    <a:pt x="103027" y="48603"/>
                  </a:lnTo>
                  <a:lnTo>
                    <a:pt x="124047" y="100756"/>
                  </a:lnTo>
                  <a:lnTo>
                    <a:pt x="143494" y="154948"/>
                  </a:lnTo>
                  <a:lnTo>
                    <a:pt x="169842" y="217074"/>
                  </a:lnTo>
                  <a:lnTo>
                    <a:pt x="185165" y="260116"/>
                  </a:lnTo>
                  <a:lnTo>
                    <a:pt x="185930" y="260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00715" y="1902494"/>
            <a:ext cx="4042312" cy="782273"/>
            <a:chOff x="400715" y="1902494"/>
            <a:chExt cx="4042312" cy="782273"/>
          </a:xfrm>
        </p:grpSpPr>
        <p:sp>
          <p:nvSpPr>
            <p:cNvPr id="50" name="Freeform 49"/>
            <p:cNvSpPr/>
            <p:nvPr/>
          </p:nvSpPr>
          <p:spPr>
            <a:xfrm>
              <a:off x="400715" y="1902494"/>
              <a:ext cx="294166" cy="531774"/>
            </a:xfrm>
            <a:custGeom>
              <a:avLst/>
              <a:gdLst/>
              <a:ahLst/>
              <a:cxnLst/>
              <a:rect l="0" t="0" r="0" b="0"/>
              <a:pathLst>
                <a:path w="294166" h="531774">
                  <a:moveTo>
                    <a:pt x="252051" y="87392"/>
                  </a:moveTo>
                  <a:lnTo>
                    <a:pt x="231808" y="43429"/>
                  </a:lnTo>
                  <a:lnTo>
                    <a:pt x="207059" y="18734"/>
                  </a:lnTo>
                  <a:lnTo>
                    <a:pt x="177499" y="2188"/>
                  </a:lnTo>
                  <a:lnTo>
                    <a:pt x="156916" y="0"/>
                  </a:lnTo>
                  <a:lnTo>
                    <a:pt x="115106" y="8128"/>
                  </a:lnTo>
                  <a:lnTo>
                    <a:pt x="89162" y="23222"/>
                  </a:lnTo>
                  <a:lnTo>
                    <a:pt x="45172" y="77700"/>
                  </a:lnTo>
                  <a:lnTo>
                    <a:pt x="21372" y="141068"/>
                  </a:lnTo>
                  <a:lnTo>
                    <a:pt x="6574" y="201980"/>
                  </a:lnTo>
                  <a:lnTo>
                    <a:pt x="1503" y="253015"/>
                  </a:lnTo>
                  <a:lnTo>
                    <a:pt x="0" y="305181"/>
                  </a:lnTo>
                  <a:lnTo>
                    <a:pt x="15133" y="366805"/>
                  </a:lnTo>
                  <a:lnTo>
                    <a:pt x="30601" y="420918"/>
                  </a:lnTo>
                  <a:lnTo>
                    <a:pt x="50511" y="465749"/>
                  </a:lnTo>
                  <a:lnTo>
                    <a:pt x="75742" y="492216"/>
                  </a:lnTo>
                  <a:lnTo>
                    <a:pt x="116879" y="520950"/>
                  </a:lnTo>
                  <a:lnTo>
                    <a:pt x="142062" y="530818"/>
                  </a:lnTo>
                  <a:lnTo>
                    <a:pt x="182547" y="531773"/>
                  </a:lnTo>
                  <a:lnTo>
                    <a:pt x="240689" y="510090"/>
                  </a:lnTo>
                  <a:lnTo>
                    <a:pt x="294165" y="487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3799" y="2247061"/>
              <a:ext cx="137199" cy="185698"/>
            </a:xfrm>
            <a:custGeom>
              <a:avLst/>
              <a:gdLst/>
              <a:ahLst/>
              <a:cxnLst/>
              <a:rect l="0" t="0" r="0" b="0"/>
              <a:pathLst>
                <a:path w="137199" h="185698">
                  <a:moveTo>
                    <a:pt x="119009" y="27094"/>
                  </a:moveTo>
                  <a:lnTo>
                    <a:pt x="113420" y="4737"/>
                  </a:lnTo>
                  <a:lnTo>
                    <a:pt x="108264" y="491"/>
                  </a:lnTo>
                  <a:lnTo>
                    <a:pt x="101317" y="0"/>
                  </a:lnTo>
                  <a:lnTo>
                    <a:pt x="64951" y="10434"/>
                  </a:lnTo>
                  <a:lnTo>
                    <a:pt x="47800" y="26318"/>
                  </a:lnTo>
                  <a:lnTo>
                    <a:pt x="6534" y="84983"/>
                  </a:lnTo>
                  <a:lnTo>
                    <a:pt x="0" y="108975"/>
                  </a:lnTo>
                  <a:lnTo>
                    <a:pt x="2898" y="142212"/>
                  </a:lnTo>
                  <a:lnTo>
                    <a:pt x="8133" y="163655"/>
                  </a:lnTo>
                  <a:lnTo>
                    <a:pt x="13506" y="171947"/>
                  </a:lnTo>
                  <a:lnTo>
                    <a:pt x="28835" y="184280"/>
                  </a:lnTo>
                  <a:lnTo>
                    <a:pt x="37836" y="185697"/>
                  </a:lnTo>
                  <a:lnTo>
                    <a:pt x="57196" y="181032"/>
                  </a:lnTo>
                  <a:lnTo>
                    <a:pt x="97050" y="158974"/>
                  </a:lnTo>
                  <a:lnTo>
                    <a:pt x="113539" y="145759"/>
                  </a:lnTo>
                  <a:lnTo>
                    <a:pt x="130386" y="119576"/>
                  </a:lnTo>
                  <a:lnTo>
                    <a:pt x="137198" y="84002"/>
                  </a:lnTo>
                  <a:lnTo>
                    <a:pt x="132552" y="60575"/>
                  </a:lnTo>
                  <a:lnTo>
                    <a:pt x="108480" y="16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6507" y="2231095"/>
              <a:ext cx="200043" cy="169407"/>
            </a:xfrm>
            <a:custGeom>
              <a:avLst/>
              <a:gdLst/>
              <a:ahLst/>
              <a:cxnLst/>
              <a:rect l="0" t="0" r="0" b="0"/>
              <a:pathLst>
                <a:path w="200043" h="169407">
                  <a:moveTo>
                    <a:pt x="0" y="64117"/>
                  </a:moveTo>
                  <a:lnTo>
                    <a:pt x="14655" y="126210"/>
                  </a:lnTo>
                  <a:lnTo>
                    <a:pt x="19160" y="164143"/>
                  </a:lnTo>
                  <a:lnTo>
                    <a:pt x="18623" y="169406"/>
                  </a:lnTo>
                  <a:lnTo>
                    <a:pt x="17095" y="169404"/>
                  </a:lnTo>
                  <a:lnTo>
                    <a:pt x="14906" y="165894"/>
                  </a:lnTo>
                  <a:lnTo>
                    <a:pt x="11105" y="113987"/>
                  </a:lnTo>
                  <a:lnTo>
                    <a:pt x="16232" y="60060"/>
                  </a:lnTo>
                  <a:lnTo>
                    <a:pt x="25152" y="38527"/>
                  </a:lnTo>
                  <a:lnTo>
                    <a:pt x="30806" y="29510"/>
                  </a:lnTo>
                  <a:lnTo>
                    <a:pt x="38085" y="25838"/>
                  </a:lnTo>
                  <a:lnTo>
                    <a:pt x="46447" y="25729"/>
                  </a:lnTo>
                  <a:lnTo>
                    <a:pt x="55531" y="27997"/>
                  </a:lnTo>
                  <a:lnTo>
                    <a:pt x="62757" y="33018"/>
                  </a:lnTo>
                  <a:lnTo>
                    <a:pt x="73906" y="47955"/>
                  </a:lnTo>
                  <a:lnTo>
                    <a:pt x="86759" y="76096"/>
                  </a:lnTo>
                  <a:lnTo>
                    <a:pt x="90595" y="79122"/>
                  </a:lnTo>
                  <a:lnTo>
                    <a:pt x="94322" y="77630"/>
                  </a:lnTo>
                  <a:lnTo>
                    <a:pt x="101582" y="66613"/>
                  </a:lnTo>
                  <a:lnTo>
                    <a:pt x="125155" y="13109"/>
                  </a:lnTo>
                  <a:lnTo>
                    <a:pt x="141023" y="1283"/>
                  </a:lnTo>
                  <a:lnTo>
                    <a:pt x="148997" y="0"/>
                  </a:lnTo>
                  <a:lnTo>
                    <a:pt x="156654" y="1485"/>
                  </a:lnTo>
                  <a:lnTo>
                    <a:pt x="164097" y="4815"/>
                  </a:lnTo>
                  <a:lnTo>
                    <a:pt x="178607" y="20993"/>
                  </a:lnTo>
                  <a:lnTo>
                    <a:pt x="190515" y="43781"/>
                  </a:lnTo>
                  <a:lnTo>
                    <a:pt x="198160" y="93419"/>
                  </a:lnTo>
                  <a:lnTo>
                    <a:pt x="200042" y="127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79493" y="2160817"/>
              <a:ext cx="132250" cy="373163"/>
            </a:xfrm>
            <a:custGeom>
              <a:avLst/>
              <a:gdLst/>
              <a:ahLst/>
              <a:cxnLst/>
              <a:rect l="0" t="0" r="0" b="0"/>
              <a:pathLst>
                <a:path w="132250" h="373163">
                  <a:moveTo>
                    <a:pt x="10227" y="123866"/>
                  </a:moveTo>
                  <a:lnTo>
                    <a:pt x="10227" y="182483"/>
                  </a:lnTo>
                  <a:lnTo>
                    <a:pt x="11397" y="243893"/>
                  </a:lnTo>
                  <a:lnTo>
                    <a:pt x="18560" y="305416"/>
                  </a:lnTo>
                  <a:lnTo>
                    <a:pt x="25911" y="367959"/>
                  </a:lnTo>
                  <a:lnTo>
                    <a:pt x="25362" y="373162"/>
                  </a:lnTo>
                  <a:lnTo>
                    <a:pt x="22657" y="371952"/>
                  </a:lnTo>
                  <a:lnTo>
                    <a:pt x="18513" y="366466"/>
                  </a:lnTo>
                  <a:lnTo>
                    <a:pt x="12682" y="330798"/>
                  </a:lnTo>
                  <a:lnTo>
                    <a:pt x="10954" y="283186"/>
                  </a:lnTo>
                  <a:lnTo>
                    <a:pt x="4853" y="232034"/>
                  </a:lnTo>
                  <a:lnTo>
                    <a:pt x="717" y="169583"/>
                  </a:lnTo>
                  <a:lnTo>
                    <a:pt x="0" y="120514"/>
                  </a:lnTo>
                  <a:lnTo>
                    <a:pt x="2877" y="61420"/>
                  </a:lnTo>
                  <a:lnTo>
                    <a:pt x="14288" y="21916"/>
                  </a:lnTo>
                  <a:lnTo>
                    <a:pt x="19953" y="10276"/>
                  </a:lnTo>
                  <a:lnTo>
                    <a:pt x="27240" y="3686"/>
                  </a:lnTo>
                  <a:lnTo>
                    <a:pt x="35607" y="462"/>
                  </a:lnTo>
                  <a:lnTo>
                    <a:pt x="54262" y="0"/>
                  </a:lnTo>
                  <a:lnTo>
                    <a:pt x="74252" y="3694"/>
                  </a:lnTo>
                  <a:lnTo>
                    <a:pt x="91715" y="15474"/>
                  </a:lnTo>
                  <a:lnTo>
                    <a:pt x="114700" y="44957"/>
                  </a:lnTo>
                  <a:lnTo>
                    <a:pt x="126849" y="71248"/>
                  </a:lnTo>
                  <a:lnTo>
                    <a:pt x="132249" y="102430"/>
                  </a:lnTo>
                  <a:lnTo>
                    <a:pt x="128410" y="126428"/>
                  </a:lnTo>
                  <a:lnTo>
                    <a:pt x="100399" y="175676"/>
                  </a:lnTo>
                  <a:lnTo>
                    <a:pt x="86958" y="192127"/>
                  </a:lnTo>
                  <a:lnTo>
                    <a:pt x="60648" y="208952"/>
                  </a:lnTo>
                  <a:lnTo>
                    <a:pt x="20755" y="218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43133" y="2173917"/>
              <a:ext cx="194028" cy="184633"/>
            </a:xfrm>
            <a:custGeom>
              <a:avLst/>
              <a:gdLst/>
              <a:ahLst/>
              <a:cxnLst/>
              <a:rect l="0" t="0" r="0" b="0"/>
              <a:pathLst>
                <a:path w="194028" h="184633">
                  <a:moveTo>
                    <a:pt x="99271" y="89709"/>
                  </a:moveTo>
                  <a:lnTo>
                    <a:pt x="107604" y="52232"/>
                  </a:lnTo>
                  <a:lnTo>
                    <a:pt x="108336" y="40158"/>
                  </a:lnTo>
                  <a:lnTo>
                    <a:pt x="102910" y="20503"/>
                  </a:lnTo>
                  <a:lnTo>
                    <a:pt x="98187" y="11986"/>
                  </a:lnTo>
                  <a:lnTo>
                    <a:pt x="90360" y="6309"/>
                  </a:lnTo>
                  <a:lnTo>
                    <a:pt x="69184" y="0"/>
                  </a:lnTo>
                  <a:lnTo>
                    <a:pt x="59326" y="657"/>
                  </a:lnTo>
                  <a:lnTo>
                    <a:pt x="42133" y="7627"/>
                  </a:lnTo>
                  <a:lnTo>
                    <a:pt x="29812" y="21643"/>
                  </a:lnTo>
                  <a:lnTo>
                    <a:pt x="4887" y="79676"/>
                  </a:lnTo>
                  <a:lnTo>
                    <a:pt x="0" y="100458"/>
                  </a:lnTo>
                  <a:lnTo>
                    <a:pt x="6395" y="142395"/>
                  </a:lnTo>
                  <a:lnTo>
                    <a:pt x="13539" y="162259"/>
                  </a:lnTo>
                  <a:lnTo>
                    <a:pt x="24513" y="178885"/>
                  </a:lnTo>
                  <a:lnTo>
                    <a:pt x="33055" y="183085"/>
                  </a:lnTo>
                  <a:lnTo>
                    <a:pt x="55024" y="184632"/>
                  </a:lnTo>
                  <a:lnTo>
                    <a:pt x="74146" y="178301"/>
                  </a:lnTo>
                  <a:lnTo>
                    <a:pt x="82521" y="173337"/>
                  </a:lnTo>
                  <a:lnTo>
                    <a:pt x="94946" y="155343"/>
                  </a:lnTo>
                  <a:lnTo>
                    <a:pt x="115079" y="99392"/>
                  </a:lnTo>
                  <a:lnTo>
                    <a:pt x="118773" y="69702"/>
                  </a:lnTo>
                  <a:lnTo>
                    <a:pt x="129767" y="118619"/>
                  </a:lnTo>
                  <a:lnTo>
                    <a:pt x="159713" y="164674"/>
                  </a:lnTo>
                  <a:lnTo>
                    <a:pt x="173317" y="175670"/>
                  </a:lnTo>
                  <a:lnTo>
                    <a:pt x="194027" y="184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58217" y="2168870"/>
              <a:ext cx="105286" cy="191587"/>
            </a:xfrm>
            <a:custGeom>
              <a:avLst/>
              <a:gdLst/>
              <a:ahLst/>
              <a:cxnLst/>
              <a:rect l="0" t="0" r="0" b="0"/>
              <a:pathLst>
                <a:path w="105286" h="191587">
                  <a:moveTo>
                    <a:pt x="0" y="63171"/>
                  </a:moveTo>
                  <a:lnTo>
                    <a:pt x="5589" y="121788"/>
                  </a:lnTo>
                  <a:lnTo>
                    <a:pt x="21331" y="178385"/>
                  </a:lnTo>
                  <a:lnTo>
                    <a:pt x="25858" y="191586"/>
                  </a:lnTo>
                  <a:lnTo>
                    <a:pt x="9988" y="132743"/>
                  </a:lnTo>
                  <a:lnTo>
                    <a:pt x="5609" y="106960"/>
                  </a:lnTo>
                  <a:lnTo>
                    <a:pt x="10891" y="67307"/>
                  </a:lnTo>
                  <a:lnTo>
                    <a:pt x="20828" y="43952"/>
                  </a:lnTo>
                  <a:lnTo>
                    <a:pt x="45166" y="16662"/>
                  </a:lnTo>
                  <a:lnTo>
                    <a:pt x="67647" y="74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88966" y="2204764"/>
              <a:ext cx="227221" cy="185206"/>
            </a:xfrm>
            <a:custGeom>
              <a:avLst/>
              <a:gdLst/>
              <a:ahLst/>
              <a:cxnLst/>
              <a:rect l="0" t="0" r="0" b="0"/>
              <a:pathLst>
                <a:path w="227221" h="185206">
                  <a:moveTo>
                    <a:pt x="121935" y="79919"/>
                  </a:moveTo>
                  <a:lnTo>
                    <a:pt x="121935" y="57563"/>
                  </a:lnTo>
                  <a:lnTo>
                    <a:pt x="115696" y="40347"/>
                  </a:lnTo>
                  <a:lnTo>
                    <a:pt x="92627" y="10232"/>
                  </a:lnTo>
                  <a:lnTo>
                    <a:pt x="73034" y="2154"/>
                  </a:lnTo>
                  <a:lnTo>
                    <a:pt x="61259" y="0"/>
                  </a:lnTo>
                  <a:lnTo>
                    <a:pt x="41935" y="3845"/>
                  </a:lnTo>
                  <a:lnTo>
                    <a:pt x="33507" y="8146"/>
                  </a:lnTo>
                  <a:lnTo>
                    <a:pt x="10466" y="36556"/>
                  </a:lnTo>
                  <a:lnTo>
                    <a:pt x="0" y="80199"/>
                  </a:lnTo>
                  <a:lnTo>
                    <a:pt x="2488" y="118997"/>
                  </a:lnTo>
                  <a:lnTo>
                    <a:pt x="16223" y="152719"/>
                  </a:lnTo>
                  <a:lnTo>
                    <a:pt x="35111" y="179349"/>
                  </a:lnTo>
                  <a:lnTo>
                    <a:pt x="42995" y="182470"/>
                  </a:lnTo>
                  <a:lnTo>
                    <a:pt x="51761" y="182212"/>
                  </a:lnTo>
                  <a:lnTo>
                    <a:pt x="61114" y="179700"/>
                  </a:lnTo>
                  <a:lnTo>
                    <a:pt x="77746" y="167550"/>
                  </a:lnTo>
                  <a:lnTo>
                    <a:pt x="107487" y="131154"/>
                  </a:lnTo>
                  <a:lnTo>
                    <a:pt x="123243" y="89381"/>
                  </a:lnTo>
                  <a:lnTo>
                    <a:pt x="124143" y="45548"/>
                  </a:lnTo>
                  <a:lnTo>
                    <a:pt x="123407" y="40628"/>
                  </a:lnTo>
                  <a:lnTo>
                    <a:pt x="122916" y="42026"/>
                  </a:lnTo>
                  <a:lnTo>
                    <a:pt x="123541" y="54889"/>
                  </a:lnTo>
                  <a:lnTo>
                    <a:pt x="141101" y="112081"/>
                  </a:lnTo>
                  <a:lnTo>
                    <a:pt x="171743" y="158634"/>
                  </a:lnTo>
                  <a:lnTo>
                    <a:pt x="197914" y="175512"/>
                  </a:lnTo>
                  <a:lnTo>
                    <a:pt x="227220" y="185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26714" y="1947772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68303"/>
                  </a:lnTo>
                  <a:lnTo>
                    <a:pt x="9065" y="224577"/>
                  </a:lnTo>
                  <a:lnTo>
                    <a:pt x="10095" y="277891"/>
                  </a:lnTo>
                  <a:lnTo>
                    <a:pt x="17679" y="334742"/>
                  </a:lnTo>
                  <a:lnTo>
                    <a:pt x="26202" y="398179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31958" y="2150008"/>
              <a:ext cx="210571" cy="29392"/>
            </a:xfrm>
            <a:custGeom>
              <a:avLst/>
              <a:gdLst/>
              <a:ahLst/>
              <a:cxnLst/>
              <a:rect l="0" t="0" r="0" b="0"/>
              <a:pathLst>
                <a:path w="210571" h="29392">
                  <a:moveTo>
                    <a:pt x="210570" y="8334"/>
                  </a:moveTo>
                  <a:lnTo>
                    <a:pt x="173092" y="0"/>
                  </a:lnTo>
                  <a:lnTo>
                    <a:pt x="135125" y="1575"/>
                  </a:lnTo>
                  <a:lnTo>
                    <a:pt x="73686" y="14679"/>
                  </a:lnTo>
                  <a:lnTo>
                    <a:pt x="26600" y="21155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95170" y="225309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2"/>
                  </a:lnTo>
                  <a:lnTo>
                    <a:pt x="16789" y="9600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95170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68870" y="2210984"/>
              <a:ext cx="126343" cy="215473"/>
            </a:xfrm>
            <a:custGeom>
              <a:avLst/>
              <a:gdLst/>
              <a:ahLst/>
              <a:cxnLst/>
              <a:rect l="0" t="0" r="0" b="0"/>
              <a:pathLst>
                <a:path w="126343" h="215473">
                  <a:moveTo>
                    <a:pt x="0" y="0"/>
                  </a:moveTo>
                  <a:lnTo>
                    <a:pt x="14572" y="42692"/>
                  </a:lnTo>
                  <a:lnTo>
                    <a:pt x="44986" y="102068"/>
                  </a:lnTo>
                  <a:lnTo>
                    <a:pt x="71724" y="157504"/>
                  </a:lnTo>
                  <a:lnTo>
                    <a:pt x="103373" y="215472"/>
                  </a:lnTo>
                  <a:lnTo>
                    <a:pt x="107520" y="215008"/>
                  </a:lnTo>
                  <a:lnTo>
                    <a:pt x="110284" y="208849"/>
                  </a:lnTo>
                  <a:lnTo>
                    <a:pt x="114721" y="156938"/>
                  </a:lnTo>
                  <a:lnTo>
                    <a:pt x="115490" y="107461"/>
                  </a:lnTo>
                  <a:lnTo>
                    <a:pt x="116919" y="4791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23521" y="2199819"/>
              <a:ext cx="161205" cy="207769"/>
            </a:xfrm>
            <a:custGeom>
              <a:avLst/>
              <a:gdLst/>
              <a:ahLst/>
              <a:cxnLst/>
              <a:rect l="0" t="0" r="0" b="0"/>
              <a:pathLst>
                <a:path w="161205" h="207769">
                  <a:moveTo>
                    <a:pt x="13805" y="53279"/>
                  </a:moveTo>
                  <a:lnTo>
                    <a:pt x="31786" y="77326"/>
                  </a:lnTo>
                  <a:lnTo>
                    <a:pt x="48703" y="91652"/>
                  </a:lnTo>
                  <a:lnTo>
                    <a:pt x="71039" y="99580"/>
                  </a:lnTo>
                  <a:lnTo>
                    <a:pt x="95394" y="101933"/>
                  </a:lnTo>
                  <a:lnTo>
                    <a:pt x="117917" y="99080"/>
                  </a:lnTo>
                  <a:lnTo>
                    <a:pt x="126497" y="94341"/>
                  </a:lnTo>
                  <a:lnTo>
                    <a:pt x="139149" y="79718"/>
                  </a:lnTo>
                  <a:lnTo>
                    <a:pt x="152849" y="51754"/>
                  </a:lnTo>
                  <a:lnTo>
                    <a:pt x="153295" y="42904"/>
                  </a:lnTo>
                  <a:lnTo>
                    <a:pt x="147550" y="26831"/>
                  </a:lnTo>
                  <a:lnTo>
                    <a:pt x="131162" y="4629"/>
                  </a:lnTo>
                  <a:lnTo>
                    <a:pt x="122459" y="958"/>
                  </a:lnTo>
                  <a:lnTo>
                    <a:pt x="100310" y="0"/>
                  </a:lnTo>
                  <a:lnTo>
                    <a:pt x="67122" y="6037"/>
                  </a:lnTo>
                  <a:lnTo>
                    <a:pt x="40651" y="20824"/>
                  </a:lnTo>
                  <a:lnTo>
                    <a:pt x="17990" y="45612"/>
                  </a:lnTo>
                  <a:lnTo>
                    <a:pt x="2047" y="75184"/>
                  </a:lnTo>
                  <a:lnTo>
                    <a:pt x="0" y="95770"/>
                  </a:lnTo>
                  <a:lnTo>
                    <a:pt x="8218" y="143171"/>
                  </a:lnTo>
                  <a:lnTo>
                    <a:pt x="23328" y="178180"/>
                  </a:lnTo>
                  <a:lnTo>
                    <a:pt x="39094" y="193798"/>
                  </a:lnTo>
                  <a:lnTo>
                    <a:pt x="48212" y="199601"/>
                  </a:lnTo>
                  <a:lnTo>
                    <a:pt x="88990" y="207768"/>
                  </a:lnTo>
                  <a:lnTo>
                    <a:pt x="115071" y="203439"/>
                  </a:lnTo>
                  <a:lnTo>
                    <a:pt x="161204" y="190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00580" y="2032000"/>
              <a:ext cx="73700" cy="315855"/>
            </a:xfrm>
            <a:custGeom>
              <a:avLst/>
              <a:gdLst/>
              <a:ahLst/>
              <a:cxnLst/>
              <a:rect l="0" t="0" r="0" b="0"/>
              <a:pathLst>
                <a:path w="73700" h="315855">
                  <a:moveTo>
                    <a:pt x="73699" y="315854"/>
                  </a:moveTo>
                  <a:lnTo>
                    <a:pt x="56911" y="253574"/>
                  </a:lnTo>
                  <a:lnTo>
                    <a:pt x="47615" y="191247"/>
                  </a:lnTo>
                  <a:lnTo>
                    <a:pt x="34795" y="132100"/>
                  </a:lnTo>
                  <a:lnTo>
                    <a:pt x="20997" y="77263"/>
                  </a:lnTo>
                  <a:lnTo>
                    <a:pt x="3114" y="170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84766" y="2022314"/>
              <a:ext cx="372668" cy="381914"/>
            </a:xfrm>
            <a:custGeom>
              <a:avLst/>
              <a:gdLst/>
              <a:ahLst/>
              <a:cxnLst/>
              <a:rect l="0" t="0" r="0" b="0"/>
              <a:pathLst>
                <a:path w="372668" h="381914">
                  <a:moveTo>
                    <a:pt x="0" y="20214"/>
                  </a:moveTo>
                  <a:lnTo>
                    <a:pt x="63450" y="3426"/>
                  </a:lnTo>
                  <a:lnTo>
                    <a:pt x="124664" y="0"/>
                  </a:lnTo>
                  <a:lnTo>
                    <a:pt x="182163" y="4913"/>
                  </a:lnTo>
                  <a:lnTo>
                    <a:pt x="237411" y="25554"/>
                  </a:lnTo>
                  <a:lnTo>
                    <a:pt x="288584" y="59060"/>
                  </a:lnTo>
                  <a:lnTo>
                    <a:pt x="342230" y="115608"/>
                  </a:lnTo>
                  <a:lnTo>
                    <a:pt x="363266" y="165616"/>
                  </a:lnTo>
                  <a:lnTo>
                    <a:pt x="372667" y="207835"/>
                  </a:lnTo>
                  <a:lnTo>
                    <a:pt x="366548" y="267672"/>
                  </a:lnTo>
                  <a:lnTo>
                    <a:pt x="358273" y="291632"/>
                  </a:lnTo>
                  <a:lnTo>
                    <a:pt x="320098" y="346292"/>
                  </a:lnTo>
                  <a:lnTo>
                    <a:pt x="302533" y="361279"/>
                  </a:lnTo>
                  <a:lnTo>
                    <a:pt x="262661" y="380433"/>
                  </a:lnTo>
                  <a:lnTo>
                    <a:pt x="238791" y="381913"/>
                  </a:lnTo>
                  <a:lnTo>
                    <a:pt x="175324" y="370177"/>
                  </a:lnTo>
                  <a:lnTo>
                    <a:pt x="157928" y="367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05906" y="2209485"/>
              <a:ext cx="109176" cy="180485"/>
            </a:xfrm>
            <a:custGeom>
              <a:avLst/>
              <a:gdLst/>
              <a:ahLst/>
              <a:cxnLst/>
              <a:rect l="0" t="0" r="0" b="0"/>
              <a:pathLst>
                <a:path w="109176" h="180485">
                  <a:moveTo>
                    <a:pt x="0" y="75198"/>
                  </a:moveTo>
                  <a:lnTo>
                    <a:pt x="58617" y="69609"/>
                  </a:lnTo>
                  <a:lnTo>
                    <a:pt x="93407" y="54955"/>
                  </a:lnTo>
                  <a:lnTo>
                    <a:pt x="100876" y="46495"/>
                  </a:lnTo>
                  <a:lnTo>
                    <a:pt x="109175" y="24617"/>
                  </a:lnTo>
                  <a:lnTo>
                    <a:pt x="107878" y="15741"/>
                  </a:lnTo>
                  <a:lnTo>
                    <a:pt x="103505" y="8654"/>
                  </a:lnTo>
                  <a:lnTo>
                    <a:pt x="97079" y="2760"/>
                  </a:lnTo>
                  <a:lnTo>
                    <a:pt x="89286" y="0"/>
                  </a:lnTo>
                  <a:lnTo>
                    <a:pt x="71268" y="53"/>
                  </a:lnTo>
                  <a:lnTo>
                    <a:pt x="54682" y="7095"/>
                  </a:lnTo>
                  <a:lnTo>
                    <a:pt x="24970" y="30680"/>
                  </a:lnTo>
                  <a:lnTo>
                    <a:pt x="9218" y="62138"/>
                  </a:lnTo>
                  <a:lnTo>
                    <a:pt x="2732" y="101095"/>
                  </a:lnTo>
                  <a:lnTo>
                    <a:pt x="7453" y="125312"/>
                  </a:lnTo>
                  <a:lnTo>
                    <a:pt x="23265" y="155558"/>
                  </a:lnTo>
                  <a:lnTo>
                    <a:pt x="29548" y="163866"/>
                  </a:lnTo>
                  <a:lnTo>
                    <a:pt x="49008" y="173098"/>
                  </a:lnTo>
                  <a:lnTo>
                    <a:pt x="84228" y="180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63834" y="2208510"/>
              <a:ext cx="173401" cy="381501"/>
            </a:xfrm>
            <a:custGeom>
              <a:avLst/>
              <a:gdLst/>
              <a:ahLst/>
              <a:cxnLst/>
              <a:rect l="0" t="0" r="0" b="0"/>
              <a:pathLst>
                <a:path w="173401" h="381501">
                  <a:moveTo>
                    <a:pt x="52642" y="128816"/>
                  </a:moveTo>
                  <a:lnTo>
                    <a:pt x="76689" y="119241"/>
                  </a:lnTo>
                  <a:lnTo>
                    <a:pt x="91015" y="108573"/>
                  </a:lnTo>
                  <a:lnTo>
                    <a:pt x="106646" y="83824"/>
                  </a:lnTo>
                  <a:lnTo>
                    <a:pt x="118686" y="54264"/>
                  </a:lnTo>
                  <a:lnTo>
                    <a:pt x="119820" y="33681"/>
                  </a:lnTo>
                  <a:lnTo>
                    <a:pt x="118484" y="23278"/>
                  </a:lnTo>
                  <a:lnTo>
                    <a:pt x="114085" y="15174"/>
                  </a:lnTo>
                  <a:lnTo>
                    <a:pt x="99837" y="3049"/>
                  </a:lnTo>
                  <a:lnTo>
                    <a:pt x="78687" y="0"/>
                  </a:lnTo>
                  <a:lnTo>
                    <a:pt x="56029" y="3714"/>
                  </a:lnTo>
                  <a:lnTo>
                    <a:pt x="38160" y="13164"/>
                  </a:lnTo>
                  <a:lnTo>
                    <a:pt x="25538" y="31402"/>
                  </a:lnTo>
                  <a:lnTo>
                    <a:pt x="18369" y="53935"/>
                  </a:lnTo>
                  <a:lnTo>
                    <a:pt x="19083" y="75649"/>
                  </a:lnTo>
                  <a:lnTo>
                    <a:pt x="31650" y="107604"/>
                  </a:lnTo>
                  <a:lnTo>
                    <a:pt x="46822" y="122508"/>
                  </a:lnTo>
                  <a:lnTo>
                    <a:pt x="55781" y="128120"/>
                  </a:lnTo>
                  <a:lnTo>
                    <a:pt x="65263" y="129522"/>
                  </a:lnTo>
                  <a:lnTo>
                    <a:pt x="85158" y="124840"/>
                  </a:lnTo>
                  <a:lnTo>
                    <a:pt x="102579" y="111841"/>
                  </a:lnTo>
                  <a:lnTo>
                    <a:pt x="116950" y="94365"/>
                  </a:lnTo>
                  <a:lnTo>
                    <a:pt x="127237" y="74900"/>
                  </a:lnTo>
                  <a:lnTo>
                    <a:pt x="130448" y="72985"/>
                  </a:lnTo>
                  <a:lnTo>
                    <a:pt x="132589" y="76387"/>
                  </a:lnTo>
                  <a:lnTo>
                    <a:pt x="144712" y="128108"/>
                  </a:lnTo>
                  <a:lnTo>
                    <a:pt x="158090" y="182012"/>
                  </a:lnTo>
                  <a:lnTo>
                    <a:pt x="166408" y="243309"/>
                  </a:lnTo>
                  <a:lnTo>
                    <a:pt x="173400" y="306240"/>
                  </a:lnTo>
                  <a:lnTo>
                    <a:pt x="168313" y="328164"/>
                  </a:lnTo>
                  <a:lnTo>
                    <a:pt x="158254" y="349606"/>
                  </a:lnTo>
                  <a:lnTo>
                    <a:pt x="149956" y="356728"/>
                  </a:lnTo>
                  <a:lnTo>
                    <a:pt x="95324" y="374685"/>
                  </a:lnTo>
                  <a:lnTo>
                    <a:pt x="33855" y="380603"/>
                  </a:lnTo>
                  <a:lnTo>
                    <a:pt x="0" y="381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59579" y="2168870"/>
              <a:ext cx="88525" cy="205552"/>
            </a:xfrm>
            <a:custGeom>
              <a:avLst/>
              <a:gdLst/>
              <a:ahLst/>
              <a:cxnLst/>
              <a:rect l="0" t="0" r="0" b="0"/>
              <a:pathLst>
                <a:path w="88525" h="205552">
                  <a:moveTo>
                    <a:pt x="4296" y="115813"/>
                  </a:moveTo>
                  <a:lnTo>
                    <a:pt x="23424" y="179241"/>
                  </a:lnTo>
                  <a:lnTo>
                    <a:pt x="36220" y="204797"/>
                  </a:lnTo>
                  <a:lnTo>
                    <a:pt x="34937" y="205551"/>
                  </a:lnTo>
                  <a:lnTo>
                    <a:pt x="31743" y="203715"/>
                  </a:lnTo>
                  <a:lnTo>
                    <a:pt x="21657" y="184362"/>
                  </a:lnTo>
                  <a:lnTo>
                    <a:pt x="771" y="125890"/>
                  </a:lnTo>
                  <a:lnTo>
                    <a:pt x="0" y="105084"/>
                  </a:lnTo>
                  <a:lnTo>
                    <a:pt x="9037" y="63131"/>
                  </a:lnTo>
                  <a:lnTo>
                    <a:pt x="24288" y="37163"/>
                  </a:lnTo>
                  <a:lnTo>
                    <a:pt x="49214" y="14651"/>
                  </a:lnTo>
                  <a:lnTo>
                    <a:pt x="65594" y="6511"/>
                  </a:lnTo>
                  <a:lnTo>
                    <a:pt x="885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16316" y="2176385"/>
              <a:ext cx="163415" cy="195779"/>
            </a:xfrm>
            <a:custGeom>
              <a:avLst/>
              <a:gdLst/>
              <a:ahLst/>
              <a:cxnLst/>
              <a:rect l="0" t="0" r="0" b="0"/>
              <a:pathLst>
                <a:path w="163415" h="195779">
                  <a:moveTo>
                    <a:pt x="5487" y="76713"/>
                  </a:moveTo>
                  <a:lnTo>
                    <a:pt x="16665" y="87891"/>
                  </a:lnTo>
                  <a:lnTo>
                    <a:pt x="34631" y="93379"/>
                  </a:lnTo>
                  <a:lnTo>
                    <a:pt x="58214" y="94649"/>
                  </a:lnTo>
                  <a:lnTo>
                    <a:pt x="95459" y="87616"/>
                  </a:lnTo>
                  <a:lnTo>
                    <a:pt x="114105" y="77270"/>
                  </a:lnTo>
                  <a:lnTo>
                    <a:pt x="120013" y="68895"/>
                  </a:lnTo>
                  <a:lnTo>
                    <a:pt x="126578" y="47112"/>
                  </a:lnTo>
                  <a:lnTo>
                    <a:pt x="124818" y="37092"/>
                  </a:lnTo>
                  <a:lnTo>
                    <a:pt x="113505" y="19719"/>
                  </a:lnTo>
                  <a:lnTo>
                    <a:pt x="87405" y="2374"/>
                  </a:lnTo>
                  <a:lnTo>
                    <a:pt x="67631" y="0"/>
                  </a:lnTo>
                  <a:lnTo>
                    <a:pt x="57445" y="1004"/>
                  </a:lnTo>
                  <a:lnTo>
                    <a:pt x="39887" y="11479"/>
                  </a:lnTo>
                  <a:lnTo>
                    <a:pt x="9552" y="46800"/>
                  </a:lnTo>
                  <a:lnTo>
                    <a:pt x="1445" y="73167"/>
                  </a:lnTo>
                  <a:lnTo>
                    <a:pt x="0" y="114657"/>
                  </a:lnTo>
                  <a:lnTo>
                    <a:pt x="5388" y="136861"/>
                  </a:lnTo>
                  <a:lnTo>
                    <a:pt x="27911" y="170179"/>
                  </a:lnTo>
                  <a:lnTo>
                    <a:pt x="42359" y="183764"/>
                  </a:lnTo>
                  <a:lnTo>
                    <a:pt x="60479" y="193701"/>
                  </a:lnTo>
                  <a:lnTo>
                    <a:pt x="83350" y="195778"/>
                  </a:lnTo>
                  <a:lnTo>
                    <a:pt x="146088" y="184479"/>
                  </a:lnTo>
                  <a:lnTo>
                    <a:pt x="163414" y="181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39598" y="2136031"/>
              <a:ext cx="150703" cy="222353"/>
            </a:xfrm>
            <a:custGeom>
              <a:avLst/>
              <a:gdLst/>
              <a:ahLst/>
              <a:cxnLst/>
              <a:rect l="0" t="0" r="0" b="0"/>
              <a:pathLst>
                <a:path w="150703" h="222353">
                  <a:moveTo>
                    <a:pt x="24360" y="127595"/>
                  </a:moveTo>
                  <a:lnTo>
                    <a:pt x="48407" y="118020"/>
                  </a:lnTo>
                  <a:lnTo>
                    <a:pt x="97061" y="80270"/>
                  </a:lnTo>
                  <a:lnTo>
                    <a:pt x="108534" y="62108"/>
                  </a:lnTo>
                  <a:lnTo>
                    <a:pt x="111294" y="39218"/>
                  </a:lnTo>
                  <a:lnTo>
                    <a:pt x="110392" y="26563"/>
                  </a:lnTo>
                  <a:lnTo>
                    <a:pt x="106281" y="16957"/>
                  </a:lnTo>
                  <a:lnTo>
                    <a:pt x="92355" y="3164"/>
                  </a:lnTo>
                  <a:lnTo>
                    <a:pt x="83728" y="187"/>
                  </a:lnTo>
                  <a:lnTo>
                    <a:pt x="64784" y="0"/>
                  </a:lnTo>
                  <a:lnTo>
                    <a:pt x="47786" y="10055"/>
                  </a:lnTo>
                  <a:lnTo>
                    <a:pt x="17809" y="45106"/>
                  </a:lnTo>
                  <a:lnTo>
                    <a:pt x="2012" y="81057"/>
                  </a:lnTo>
                  <a:lnTo>
                    <a:pt x="0" y="107692"/>
                  </a:lnTo>
                  <a:lnTo>
                    <a:pt x="8240" y="157329"/>
                  </a:lnTo>
                  <a:lnTo>
                    <a:pt x="23353" y="184629"/>
                  </a:lnTo>
                  <a:lnTo>
                    <a:pt x="42649" y="207535"/>
                  </a:lnTo>
                  <a:lnTo>
                    <a:pt x="62514" y="215767"/>
                  </a:lnTo>
                  <a:lnTo>
                    <a:pt x="123491" y="221485"/>
                  </a:lnTo>
                  <a:lnTo>
                    <a:pt x="150702" y="222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2725" y="2411026"/>
              <a:ext cx="3611276" cy="273741"/>
            </a:xfrm>
            <a:custGeom>
              <a:avLst/>
              <a:gdLst/>
              <a:ahLst/>
              <a:cxnLst/>
              <a:rect l="0" t="0" r="0" b="0"/>
              <a:pathLst>
                <a:path w="3611276" h="273741">
                  <a:moveTo>
                    <a:pt x="3611275" y="0"/>
                  </a:moveTo>
                  <a:lnTo>
                    <a:pt x="3573797" y="8333"/>
                  </a:lnTo>
                  <a:lnTo>
                    <a:pt x="3522373" y="15684"/>
                  </a:lnTo>
                  <a:lnTo>
                    <a:pt x="3468325" y="21165"/>
                  </a:lnTo>
                  <a:lnTo>
                    <a:pt x="3406230" y="29982"/>
                  </a:lnTo>
                  <a:lnTo>
                    <a:pt x="3344041" y="38504"/>
                  </a:lnTo>
                  <a:lnTo>
                    <a:pt x="3285484" y="44520"/>
                  </a:lnTo>
                  <a:lnTo>
                    <a:pt x="3228856" y="51038"/>
                  </a:lnTo>
                  <a:lnTo>
                    <a:pt x="3171440" y="59561"/>
                  </a:lnTo>
                  <a:lnTo>
                    <a:pt x="3122075" y="63271"/>
                  </a:lnTo>
                  <a:lnTo>
                    <a:pt x="3070403" y="70089"/>
                  </a:lnTo>
                  <a:lnTo>
                    <a:pt x="3018048" y="73799"/>
                  </a:lnTo>
                  <a:lnTo>
                    <a:pt x="2965491" y="81787"/>
                  </a:lnTo>
                  <a:lnTo>
                    <a:pt x="2912874" y="90393"/>
                  </a:lnTo>
                  <a:lnTo>
                    <a:pt x="2860239" y="94633"/>
                  </a:lnTo>
                  <a:lnTo>
                    <a:pt x="2807598" y="101609"/>
                  </a:lnTo>
                  <a:lnTo>
                    <a:pt x="2753787" y="104195"/>
                  </a:lnTo>
                  <a:lnTo>
                    <a:pt x="2697418" y="106132"/>
                  </a:lnTo>
                  <a:lnTo>
                    <a:pt x="2638913" y="113554"/>
                  </a:lnTo>
                  <a:lnTo>
                    <a:pt x="2582902" y="120956"/>
                  </a:lnTo>
                  <a:lnTo>
                    <a:pt x="2520063" y="126447"/>
                  </a:lnTo>
                  <a:lnTo>
                    <a:pt x="2461661" y="133262"/>
                  </a:lnTo>
                  <a:lnTo>
                    <a:pt x="2399903" y="136971"/>
                  </a:lnTo>
                  <a:lnTo>
                    <a:pt x="2337150" y="143789"/>
                  </a:lnTo>
                  <a:lnTo>
                    <a:pt x="2274103" y="147499"/>
                  </a:lnTo>
                  <a:lnTo>
                    <a:pt x="2210969" y="154317"/>
                  </a:lnTo>
                  <a:lnTo>
                    <a:pt x="2147809" y="156857"/>
                  </a:lnTo>
                  <a:lnTo>
                    <a:pt x="2088151" y="158780"/>
                  </a:lnTo>
                  <a:lnTo>
                    <a:pt x="2042008" y="165069"/>
                  </a:lnTo>
                  <a:lnTo>
                    <a:pt x="1979723" y="167452"/>
                  </a:lnTo>
                  <a:lnTo>
                    <a:pt x="1937406" y="168009"/>
                  </a:lnTo>
                  <a:lnTo>
                    <a:pt x="1892082" y="168257"/>
                  </a:lnTo>
                  <a:lnTo>
                    <a:pt x="1833006" y="171516"/>
                  </a:lnTo>
                  <a:lnTo>
                    <a:pt x="1783915" y="176771"/>
                  </a:lnTo>
                  <a:lnTo>
                    <a:pt x="1731156" y="178328"/>
                  </a:lnTo>
                  <a:lnTo>
                    <a:pt x="1679649" y="178790"/>
                  </a:lnTo>
                  <a:lnTo>
                    <a:pt x="1616814" y="178926"/>
                  </a:lnTo>
                  <a:lnTo>
                    <a:pt x="1571392" y="180128"/>
                  </a:lnTo>
                  <a:lnTo>
                    <a:pt x="1527808" y="184562"/>
                  </a:lnTo>
                  <a:lnTo>
                    <a:pt x="1481921" y="187312"/>
                  </a:lnTo>
                  <a:lnTo>
                    <a:pt x="1435401" y="188535"/>
                  </a:lnTo>
                  <a:lnTo>
                    <a:pt x="1372089" y="189223"/>
                  </a:lnTo>
                  <a:lnTo>
                    <a:pt x="1320314" y="189427"/>
                  </a:lnTo>
                  <a:lnTo>
                    <a:pt x="1263900" y="189487"/>
                  </a:lnTo>
                  <a:lnTo>
                    <a:pt x="1212999" y="190675"/>
                  </a:lnTo>
                  <a:lnTo>
                    <a:pt x="1170431" y="195098"/>
                  </a:lnTo>
                  <a:lnTo>
                    <a:pt x="1124215" y="197844"/>
                  </a:lnTo>
                  <a:lnTo>
                    <a:pt x="1061517" y="199390"/>
                  </a:lnTo>
                  <a:lnTo>
                    <a:pt x="998410" y="199912"/>
                  </a:lnTo>
                  <a:lnTo>
                    <a:pt x="938323" y="205592"/>
                  </a:lnTo>
                  <a:lnTo>
                    <a:pt x="885425" y="209095"/>
                  </a:lnTo>
                  <a:lnTo>
                    <a:pt x="825629" y="210278"/>
                  </a:lnTo>
                  <a:lnTo>
                    <a:pt x="768758" y="210512"/>
                  </a:lnTo>
                  <a:lnTo>
                    <a:pt x="712463" y="210558"/>
                  </a:lnTo>
                  <a:lnTo>
                    <a:pt x="656283" y="211737"/>
                  </a:lnTo>
                  <a:lnTo>
                    <a:pt x="600126" y="218902"/>
                  </a:lnTo>
                  <a:lnTo>
                    <a:pt x="543972" y="220664"/>
                  </a:lnTo>
                  <a:lnTo>
                    <a:pt x="486650" y="222182"/>
                  </a:lnTo>
                  <a:lnTo>
                    <a:pt x="437301" y="228308"/>
                  </a:lnTo>
                  <a:lnTo>
                    <a:pt x="386804" y="230643"/>
                  </a:lnTo>
                  <a:lnTo>
                    <a:pt x="324107" y="231432"/>
                  </a:lnTo>
                  <a:lnTo>
                    <a:pt x="273066" y="234689"/>
                  </a:lnTo>
                  <a:lnTo>
                    <a:pt x="217779" y="239943"/>
                  </a:lnTo>
                  <a:lnTo>
                    <a:pt x="163183" y="244619"/>
                  </a:lnTo>
                  <a:lnTo>
                    <a:pt x="111132" y="253414"/>
                  </a:lnTo>
                  <a:lnTo>
                    <a:pt x="60614" y="263428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74570" y="216887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7277" y="9879"/>
                  </a:lnTo>
                  <a:lnTo>
                    <a:pt x="136191" y="4391"/>
                  </a:lnTo>
                  <a:lnTo>
                    <a:pt x="88316" y="1301"/>
                  </a:lnTo>
                  <a:lnTo>
                    <a:pt x="39036" y="3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601625" y="1918922"/>
            <a:ext cx="4169044" cy="751079"/>
            <a:chOff x="4601625" y="1918922"/>
            <a:chExt cx="4169044" cy="751079"/>
          </a:xfrm>
        </p:grpSpPr>
        <p:sp>
          <p:nvSpPr>
            <p:cNvPr id="73" name="Freeform 72"/>
            <p:cNvSpPr/>
            <p:nvPr/>
          </p:nvSpPr>
          <p:spPr>
            <a:xfrm>
              <a:off x="4601625" y="1918922"/>
              <a:ext cx="304655" cy="600118"/>
            </a:xfrm>
            <a:custGeom>
              <a:avLst/>
              <a:gdLst/>
              <a:ahLst/>
              <a:cxnLst/>
              <a:rect l="0" t="0" r="0" b="0"/>
              <a:pathLst>
                <a:path w="304655" h="600118">
                  <a:moveTo>
                    <a:pt x="304654" y="113078"/>
                  </a:moveTo>
                  <a:lnTo>
                    <a:pt x="261992" y="52204"/>
                  </a:lnTo>
                  <a:lnTo>
                    <a:pt x="234356" y="22285"/>
                  </a:lnTo>
                  <a:lnTo>
                    <a:pt x="202197" y="6497"/>
                  </a:lnTo>
                  <a:lnTo>
                    <a:pt x="163033" y="0"/>
                  </a:lnTo>
                  <a:lnTo>
                    <a:pt x="141886" y="4719"/>
                  </a:lnTo>
                  <a:lnTo>
                    <a:pt x="113707" y="23650"/>
                  </a:lnTo>
                  <a:lnTo>
                    <a:pt x="94617" y="42916"/>
                  </a:lnTo>
                  <a:lnTo>
                    <a:pt x="63298" y="96532"/>
                  </a:lnTo>
                  <a:lnTo>
                    <a:pt x="41679" y="146000"/>
                  </a:lnTo>
                  <a:lnTo>
                    <a:pt x="19002" y="203939"/>
                  </a:lnTo>
                  <a:lnTo>
                    <a:pt x="6977" y="255033"/>
                  </a:lnTo>
                  <a:lnTo>
                    <a:pt x="2728" y="297442"/>
                  </a:lnTo>
                  <a:lnTo>
                    <a:pt x="839" y="342416"/>
                  </a:lnTo>
                  <a:lnTo>
                    <a:pt x="0" y="385801"/>
                  </a:lnTo>
                  <a:lnTo>
                    <a:pt x="5116" y="444099"/>
                  </a:lnTo>
                  <a:lnTo>
                    <a:pt x="14041" y="498417"/>
                  </a:lnTo>
                  <a:lnTo>
                    <a:pt x="29684" y="545967"/>
                  </a:lnTo>
                  <a:lnTo>
                    <a:pt x="45575" y="569075"/>
                  </a:lnTo>
                  <a:lnTo>
                    <a:pt x="64336" y="585975"/>
                  </a:lnTo>
                  <a:lnTo>
                    <a:pt x="84373" y="597385"/>
                  </a:lnTo>
                  <a:lnTo>
                    <a:pt x="111215" y="600117"/>
                  </a:lnTo>
                  <a:lnTo>
                    <a:pt x="141473" y="596261"/>
                  </a:lnTo>
                  <a:lnTo>
                    <a:pt x="170518" y="586749"/>
                  </a:lnTo>
                  <a:lnTo>
                    <a:pt x="192786" y="571603"/>
                  </a:lnTo>
                  <a:lnTo>
                    <a:pt x="246119" y="515865"/>
                  </a:lnTo>
                  <a:lnTo>
                    <a:pt x="262540" y="492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14619" y="2258819"/>
              <a:ext cx="178190" cy="222509"/>
            </a:xfrm>
            <a:custGeom>
              <a:avLst/>
              <a:gdLst/>
              <a:ahLst/>
              <a:cxnLst/>
              <a:rect l="0" t="0" r="0" b="0"/>
              <a:pathLst>
                <a:path w="178190" h="222509">
                  <a:moveTo>
                    <a:pt x="128531" y="36393"/>
                  </a:moveTo>
                  <a:lnTo>
                    <a:pt x="122942" y="14036"/>
                  </a:lnTo>
                  <a:lnTo>
                    <a:pt x="116616" y="7451"/>
                  </a:lnTo>
                  <a:lnTo>
                    <a:pt x="97109" y="133"/>
                  </a:lnTo>
                  <a:lnTo>
                    <a:pt x="75961" y="0"/>
                  </a:lnTo>
                  <a:lnTo>
                    <a:pt x="56034" y="5011"/>
                  </a:lnTo>
                  <a:lnTo>
                    <a:pt x="39378" y="15036"/>
                  </a:lnTo>
                  <a:lnTo>
                    <a:pt x="16847" y="39424"/>
                  </a:lnTo>
                  <a:lnTo>
                    <a:pt x="943" y="74466"/>
                  </a:lnTo>
                  <a:lnTo>
                    <a:pt x="0" y="120073"/>
                  </a:lnTo>
                  <a:lnTo>
                    <a:pt x="11332" y="171076"/>
                  </a:lnTo>
                  <a:lnTo>
                    <a:pt x="22240" y="193348"/>
                  </a:lnTo>
                  <a:lnTo>
                    <a:pt x="38007" y="208706"/>
                  </a:lnTo>
                  <a:lnTo>
                    <a:pt x="57882" y="218262"/>
                  </a:lnTo>
                  <a:lnTo>
                    <a:pt x="82313" y="222508"/>
                  </a:lnTo>
                  <a:lnTo>
                    <a:pt x="102530" y="218157"/>
                  </a:lnTo>
                  <a:lnTo>
                    <a:pt x="134573" y="196299"/>
                  </a:lnTo>
                  <a:lnTo>
                    <a:pt x="162263" y="161046"/>
                  </a:lnTo>
                  <a:lnTo>
                    <a:pt x="175050" y="129479"/>
                  </a:lnTo>
                  <a:lnTo>
                    <a:pt x="178189" y="91010"/>
                  </a:lnTo>
                  <a:lnTo>
                    <a:pt x="166280" y="27742"/>
                  </a:lnTo>
                  <a:lnTo>
                    <a:pt x="161886" y="20097"/>
                  </a:lnTo>
                  <a:lnTo>
                    <a:pt x="156617" y="15001"/>
                  </a:lnTo>
                  <a:lnTo>
                    <a:pt x="139060" y="4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06321" y="2261936"/>
              <a:ext cx="305327" cy="215717"/>
            </a:xfrm>
            <a:custGeom>
              <a:avLst/>
              <a:gdLst/>
              <a:ahLst/>
              <a:cxnLst/>
              <a:rect l="0" t="0" r="0" b="0"/>
              <a:pathLst>
                <a:path w="305327" h="215717">
                  <a:moveTo>
                    <a:pt x="0" y="64862"/>
                  </a:moveTo>
                  <a:lnTo>
                    <a:pt x="17958" y="125972"/>
                  </a:lnTo>
                  <a:lnTo>
                    <a:pt x="35149" y="180404"/>
                  </a:lnTo>
                  <a:lnTo>
                    <a:pt x="46804" y="215716"/>
                  </a:lnTo>
                  <a:lnTo>
                    <a:pt x="44023" y="202756"/>
                  </a:lnTo>
                  <a:lnTo>
                    <a:pt x="36776" y="143866"/>
                  </a:lnTo>
                  <a:lnTo>
                    <a:pt x="41016" y="89090"/>
                  </a:lnTo>
                  <a:lnTo>
                    <a:pt x="51017" y="49553"/>
                  </a:lnTo>
                  <a:lnTo>
                    <a:pt x="62059" y="30372"/>
                  </a:lnTo>
                  <a:lnTo>
                    <a:pt x="69449" y="25491"/>
                  </a:lnTo>
                  <a:lnTo>
                    <a:pt x="87018" y="23187"/>
                  </a:lnTo>
                  <a:lnTo>
                    <a:pt x="95447" y="27720"/>
                  </a:lnTo>
                  <a:lnTo>
                    <a:pt x="111051" y="45234"/>
                  </a:lnTo>
                  <a:lnTo>
                    <a:pt x="139654" y="107101"/>
                  </a:lnTo>
                  <a:lnTo>
                    <a:pt x="143405" y="110569"/>
                  </a:lnTo>
                  <a:lnTo>
                    <a:pt x="147076" y="109371"/>
                  </a:lnTo>
                  <a:lnTo>
                    <a:pt x="150693" y="105063"/>
                  </a:lnTo>
                  <a:lnTo>
                    <a:pt x="171947" y="44176"/>
                  </a:lnTo>
                  <a:lnTo>
                    <a:pt x="188077" y="17918"/>
                  </a:lnTo>
                  <a:lnTo>
                    <a:pt x="204083" y="5783"/>
                  </a:lnTo>
                  <a:lnTo>
                    <a:pt x="213264" y="909"/>
                  </a:lnTo>
                  <a:lnTo>
                    <a:pt x="221725" y="0"/>
                  </a:lnTo>
                  <a:lnTo>
                    <a:pt x="237364" y="5229"/>
                  </a:lnTo>
                  <a:lnTo>
                    <a:pt x="259323" y="26915"/>
                  </a:lnTo>
                  <a:lnTo>
                    <a:pt x="279298" y="74090"/>
                  </a:lnTo>
                  <a:lnTo>
                    <a:pt x="298115" y="136772"/>
                  </a:lnTo>
                  <a:lnTo>
                    <a:pt x="304377" y="189943"/>
                  </a:lnTo>
                  <a:lnTo>
                    <a:pt x="305326" y="201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74818" y="2219503"/>
              <a:ext cx="173757" cy="450498"/>
            </a:xfrm>
            <a:custGeom>
              <a:avLst/>
              <a:gdLst/>
              <a:ahLst/>
              <a:cxnLst/>
              <a:rect l="0" t="0" r="0" b="0"/>
              <a:pathLst>
                <a:path w="173757" h="450498">
                  <a:moveTo>
                    <a:pt x="0" y="138880"/>
                  </a:moveTo>
                  <a:lnTo>
                    <a:pt x="17959" y="199990"/>
                  </a:lnTo>
                  <a:lnTo>
                    <a:pt x="31667" y="253117"/>
                  </a:lnTo>
                  <a:lnTo>
                    <a:pt x="39019" y="303749"/>
                  </a:lnTo>
                  <a:lnTo>
                    <a:pt x="47093" y="357190"/>
                  </a:lnTo>
                  <a:lnTo>
                    <a:pt x="52716" y="417183"/>
                  </a:lnTo>
                  <a:lnTo>
                    <a:pt x="58384" y="450497"/>
                  </a:lnTo>
                  <a:lnTo>
                    <a:pt x="48041" y="394371"/>
                  </a:lnTo>
                  <a:lnTo>
                    <a:pt x="43871" y="336634"/>
                  </a:lnTo>
                  <a:lnTo>
                    <a:pt x="34056" y="275948"/>
                  </a:lnTo>
                  <a:lnTo>
                    <a:pt x="25429" y="220047"/>
                  </a:lnTo>
                  <a:lnTo>
                    <a:pt x="22353" y="159030"/>
                  </a:lnTo>
                  <a:lnTo>
                    <a:pt x="21441" y="98837"/>
                  </a:lnTo>
                  <a:lnTo>
                    <a:pt x="23511" y="51496"/>
                  </a:lnTo>
                  <a:lnTo>
                    <a:pt x="32286" y="26343"/>
                  </a:lnTo>
                  <a:lnTo>
                    <a:pt x="47105" y="9705"/>
                  </a:lnTo>
                  <a:lnTo>
                    <a:pt x="55970" y="3630"/>
                  </a:lnTo>
                  <a:lnTo>
                    <a:pt x="75179" y="0"/>
                  </a:lnTo>
                  <a:lnTo>
                    <a:pt x="95414" y="3456"/>
                  </a:lnTo>
                  <a:lnTo>
                    <a:pt x="116106" y="12791"/>
                  </a:lnTo>
                  <a:lnTo>
                    <a:pt x="141897" y="36790"/>
                  </a:lnTo>
                  <a:lnTo>
                    <a:pt x="164356" y="66127"/>
                  </a:lnTo>
                  <a:lnTo>
                    <a:pt x="172483" y="92897"/>
                  </a:lnTo>
                  <a:lnTo>
                    <a:pt x="173756" y="121953"/>
                  </a:lnTo>
                  <a:lnTo>
                    <a:pt x="166522" y="146565"/>
                  </a:lnTo>
                  <a:lnTo>
                    <a:pt x="149296" y="174562"/>
                  </a:lnTo>
                  <a:lnTo>
                    <a:pt x="133035" y="187104"/>
                  </a:lnTo>
                  <a:lnTo>
                    <a:pt x="112939" y="195408"/>
                  </a:lnTo>
                  <a:lnTo>
                    <a:pt x="71269" y="203858"/>
                  </a:lnTo>
                  <a:lnTo>
                    <a:pt x="52643" y="212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14224" y="2232801"/>
              <a:ext cx="213321" cy="217457"/>
            </a:xfrm>
            <a:custGeom>
              <a:avLst/>
              <a:gdLst/>
              <a:ahLst/>
              <a:cxnLst/>
              <a:rect l="0" t="0" r="0" b="0"/>
              <a:pathLst>
                <a:path w="213321" h="217457">
                  <a:moveTo>
                    <a:pt x="65921" y="146639"/>
                  </a:moveTo>
                  <a:lnTo>
                    <a:pt x="95229" y="111741"/>
                  </a:lnTo>
                  <a:lnTo>
                    <a:pt x="104241" y="71308"/>
                  </a:lnTo>
                  <a:lnTo>
                    <a:pt x="101322" y="27873"/>
                  </a:lnTo>
                  <a:lnTo>
                    <a:pt x="96540" y="17159"/>
                  </a:lnTo>
                  <a:lnTo>
                    <a:pt x="81869" y="2135"/>
                  </a:lnTo>
                  <a:lnTo>
                    <a:pt x="73044" y="0"/>
                  </a:lnTo>
                  <a:lnTo>
                    <a:pt x="53879" y="3867"/>
                  </a:lnTo>
                  <a:lnTo>
                    <a:pt x="28947" y="19198"/>
                  </a:lnTo>
                  <a:lnTo>
                    <a:pt x="17123" y="38136"/>
                  </a:lnTo>
                  <a:lnTo>
                    <a:pt x="0" y="88422"/>
                  </a:lnTo>
                  <a:lnTo>
                    <a:pt x="115" y="135108"/>
                  </a:lnTo>
                  <a:lnTo>
                    <a:pt x="7558" y="180397"/>
                  </a:lnTo>
                  <a:lnTo>
                    <a:pt x="12974" y="191371"/>
                  </a:lnTo>
                  <a:lnTo>
                    <a:pt x="28351" y="206684"/>
                  </a:lnTo>
                  <a:lnTo>
                    <a:pt x="37365" y="208896"/>
                  </a:lnTo>
                  <a:lnTo>
                    <a:pt x="56738" y="205114"/>
                  </a:lnTo>
                  <a:lnTo>
                    <a:pt x="73928" y="192515"/>
                  </a:lnTo>
                  <a:lnTo>
                    <a:pt x="88197" y="175217"/>
                  </a:lnTo>
                  <a:lnTo>
                    <a:pt x="110781" y="119597"/>
                  </a:lnTo>
                  <a:lnTo>
                    <a:pt x="117026" y="74790"/>
                  </a:lnTo>
                  <a:lnTo>
                    <a:pt x="117539" y="76513"/>
                  </a:lnTo>
                  <a:lnTo>
                    <a:pt x="129926" y="138273"/>
                  </a:lnTo>
                  <a:lnTo>
                    <a:pt x="142987" y="175746"/>
                  </a:lnTo>
                  <a:lnTo>
                    <a:pt x="168361" y="214260"/>
                  </a:lnTo>
                  <a:lnTo>
                    <a:pt x="176328" y="217456"/>
                  </a:lnTo>
                  <a:lnTo>
                    <a:pt x="185150" y="217247"/>
                  </a:lnTo>
                  <a:lnTo>
                    <a:pt x="200800" y="211945"/>
                  </a:lnTo>
                  <a:lnTo>
                    <a:pt x="204973" y="208894"/>
                  </a:lnTo>
                  <a:lnTo>
                    <a:pt x="213320" y="199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40120" y="2205412"/>
              <a:ext cx="113767" cy="247656"/>
            </a:xfrm>
            <a:custGeom>
              <a:avLst/>
              <a:gdLst/>
              <a:ahLst/>
              <a:cxnLst/>
              <a:rect l="0" t="0" r="0" b="0"/>
              <a:pathLst>
                <a:path w="113767" h="247656">
                  <a:moveTo>
                    <a:pt x="8481" y="110857"/>
                  </a:moveTo>
                  <a:lnTo>
                    <a:pt x="14070" y="169474"/>
                  </a:lnTo>
                  <a:lnTo>
                    <a:pt x="26439" y="222478"/>
                  </a:lnTo>
                  <a:lnTo>
                    <a:pt x="33230" y="245864"/>
                  </a:lnTo>
                  <a:lnTo>
                    <a:pt x="34339" y="247655"/>
                  </a:lnTo>
                  <a:lnTo>
                    <a:pt x="21708" y="186057"/>
                  </a:lnTo>
                  <a:lnTo>
                    <a:pt x="8321" y="131517"/>
                  </a:lnTo>
                  <a:lnTo>
                    <a:pt x="0" y="75684"/>
                  </a:lnTo>
                  <a:lnTo>
                    <a:pt x="5101" y="50771"/>
                  </a:lnTo>
                  <a:lnTo>
                    <a:pt x="9737" y="39214"/>
                  </a:lnTo>
                  <a:lnTo>
                    <a:pt x="27366" y="20134"/>
                  </a:lnTo>
                  <a:lnTo>
                    <a:pt x="50799" y="6195"/>
                  </a:lnTo>
                  <a:lnTo>
                    <a:pt x="76812" y="0"/>
                  </a:lnTo>
                  <a:lnTo>
                    <a:pt x="94612" y="366"/>
                  </a:lnTo>
                  <a:lnTo>
                    <a:pt x="113766" y="5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85471" y="2270038"/>
              <a:ext cx="142126" cy="195826"/>
            </a:xfrm>
            <a:custGeom>
              <a:avLst/>
              <a:gdLst/>
              <a:ahLst/>
              <a:cxnLst/>
              <a:rect l="0" t="0" r="0" b="0"/>
              <a:pathLst>
                <a:path w="142126" h="195826">
                  <a:moveTo>
                    <a:pt x="0" y="56760"/>
                  </a:moveTo>
                  <a:lnTo>
                    <a:pt x="29309" y="86068"/>
                  </a:lnTo>
                  <a:lnTo>
                    <a:pt x="48901" y="93182"/>
                  </a:lnTo>
                  <a:lnTo>
                    <a:pt x="73207" y="95174"/>
                  </a:lnTo>
                  <a:lnTo>
                    <a:pt x="99607" y="92160"/>
                  </a:lnTo>
                  <a:lnTo>
                    <a:pt x="120699" y="83802"/>
                  </a:lnTo>
                  <a:lnTo>
                    <a:pt x="129599" y="78297"/>
                  </a:lnTo>
                  <a:lnTo>
                    <a:pt x="135532" y="69948"/>
                  </a:lnTo>
                  <a:lnTo>
                    <a:pt x="142125" y="48193"/>
                  </a:lnTo>
                  <a:lnTo>
                    <a:pt x="138816" y="26046"/>
                  </a:lnTo>
                  <a:lnTo>
                    <a:pt x="134658" y="15227"/>
                  </a:lnTo>
                  <a:lnTo>
                    <a:pt x="127207" y="8014"/>
                  </a:lnTo>
                  <a:lnTo>
                    <a:pt x="106449" y="0"/>
                  </a:lnTo>
                  <a:lnTo>
                    <a:pt x="84746" y="2677"/>
                  </a:lnTo>
                  <a:lnTo>
                    <a:pt x="74044" y="6667"/>
                  </a:lnTo>
                  <a:lnTo>
                    <a:pt x="59036" y="20458"/>
                  </a:lnTo>
                  <a:lnTo>
                    <a:pt x="23814" y="81446"/>
                  </a:lnTo>
                  <a:lnTo>
                    <a:pt x="17603" y="107506"/>
                  </a:lnTo>
                  <a:lnTo>
                    <a:pt x="18742" y="134685"/>
                  </a:lnTo>
                  <a:lnTo>
                    <a:pt x="31550" y="170706"/>
                  </a:lnTo>
                  <a:lnTo>
                    <a:pt x="46778" y="186561"/>
                  </a:lnTo>
                  <a:lnTo>
                    <a:pt x="55752" y="192427"/>
                  </a:lnTo>
                  <a:lnTo>
                    <a:pt x="78201" y="195825"/>
                  </a:lnTo>
                  <a:lnTo>
                    <a:pt x="110908" y="191161"/>
                  </a:lnTo>
                  <a:lnTo>
                    <a:pt x="136871" y="183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25923" y="2257488"/>
              <a:ext cx="194917" cy="245195"/>
            </a:xfrm>
            <a:custGeom>
              <a:avLst/>
              <a:gdLst/>
              <a:ahLst/>
              <a:cxnLst/>
              <a:rect l="0" t="0" r="0" b="0"/>
              <a:pathLst>
                <a:path w="194917" h="245195">
                  <a:moveTo>
                    <a:pt x="149103" y="27195"/>
                  </a:moveTo>
                  <a:lnTo>
                    <a:pt x="137924" y="10428"/>
                  </a:lnTo>
                  <a:lnTo>
                    <a:pt x="129952" y="5489"/>
                  </a:lnTo>
                  <a:lnTo>
                    <a:pt x="108616" y="0"/>
                  </a:lnTo>
                  <a:lnTo>
                    <a:pt x="75886" y="2500"/>
                  </a:lnTo>
                  <a:lnTo>
                    <a:pt x="43961" y="16239"/>
                  </a:lnTo>
                  <a:lnTo>
                    <a:pt x="17864" y="35128"/>
                  </a:lnTo>
                  <a:lnTo>
                    <a:pt x="903" y="61131"/>
                  </a:lnTo>
                  <a:lnTo>
                    <a:pt x="0" y="69707"/>
                  </a:lnTo>
                  <a:lnTo>
                    <a:pt x="5236" y="85474"/>
                  </a:lnTo>
                  <a:lnTo>
                    <a:pt x="18481" y="97161"/>
                  </a:lnTo>
                  <a:lnTo>
                    <a:pt x="37237" y="105085"/>
                  </a:lnTo>
                  <a:lnTo>
                    <a:pt x="87405" y="110171"/>
                  </a:lnTo>
                  <a:lnTo>
                    <a:pt x="142375" y="116765"/>
                  </a:lnTo>
                  <a:lnTo>
                    <a:pt x="178695" y="131594"/>
                  </a:lnTo>
                  <a:lnTo>
                    <a:pt x="186378" y="140078"/>
                  </a:lnTo>
                  <a:lnTo>
                    <a:pt x="194916" y="161984"/>
                  </a:lnTo>
                  <a:lnTo>
                    <a:pt x="192471" y="184197"/>
                  </a:lnTo>
                  <a:lnTo>
                    <a:pt x="183585" y="204599"/>
                  </a:lnTo>
                  <a:lnTo>
                    <a:pt x="171837" y="221465"/>
                  </a:lnTo>
                  <a:lnTo>
                    <a:pt x="155698" y="233640"/>
                  </a:lnTo>
                  <a:lnTo>
                    <a:pt x="134486" y="241781"/>
                  </a:lnTo>
                  <a:lnTo>
                    <a:pt x="90829" y="245194"/>
                  </a:lnTo>
                  <a:lnTo>
                    <a:pt x="39803" y="236460"/>
                  </a:lnTo>
                  <a:lnTo>
                    <a:pt x="12232" y="227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57413" y="1973201"/>
              <a:ext cx="386194" cy="613352"/>
            </a:xfrm>
            <a:custGeom>
              <a:avLst/>
              <a:gdLst/>
              <a:ahLst/>
              <a:cxnLst/>
              <a:rect l="0" t="0" r="0" b="0"/>
              <a:pathLst>
                <a:path w="386194" h="613352">
                  <a:moveTo>
                    <a:pt x="101924" y="16685"/>
                  </a:moveTo>
                  <a:lnTo>
                    <a:pt x="87270" y="75301"/>
                  </a:lnTo>
                  <a:lnTo>
                    <a:pt x="70257" y="135018"/>
                  </a:lnTo>
                  <a:lnTo>
                    <a:pt x="65622" y="151165"/>
                  </a:lnTo>
                  <a:lnTo>
                    <a:pt x="70940" y="92851"/>
                  </a:lnTo>
                  <a:lnTo>
                    <a:pt x="79745" y="59529"/>
                  </a:lnTo>
                  <a:lnTo>
                    <a:pt x="103089" y="19949"/>
                  </a:lnTo>
                  <a:lnTo>
                    <a:pt x="109719" y="11841"/>
                  </a:lnTo>
                  <a:lnTo>
                    <a:pt x="129565" y="2834"/>
                  </a:lnTo>
                  <a:lnTo>
                    <a:pt x="152813" y="0"/>
                  </a:lnTo>
                  <a:lnTo>
                    <a:pt x="174843" y="2640"/>
                  </a:lnTo>
                  <a:lnTo>
                    <a:pt x="193214" y="13952"/>
                  </a:lnTo>
                  <a:lnTo>
                    <a:pt x="209178" y="33018"/>
                  </a:lnTo>
                  <a:lnTo>
                    <a:pt x="235370" y="92917"/>
                  </a:lnTo>
                  <a:lnTo>
                    <a:pt x="252156" y="149896"/>
                  </a:lnTo>
                  <a:lnTo>
                    <a:pt x="263160" y="200824"/>
                  </a:lnTo>
                  <a:lnTo>
                    <a:pt x="268241" y="249189"/>
                  </a:lnTo>
                  <a:lnTo>
                    <a:pt x="269745" y="309923"/>
                  </a:lnTo>
                  <a:lnTo>
                    <a:pt x="266979" y="352903"/>
                  </a:lnTo>
                  <a:lnTo>
                    <a:pt x="258844" y="410323"/>
                  </a:lnTo>
                  <a:lnTo>
                    <a:pt x="249024" y="460091"/>
                  </a:lnTo>
                  <a:lnTo>
                    <a:pt x="241001" y="491005"/>
                  </a:lnTo>
                  <a:lnTo>
                    <a:pt x="204495" y="549001"/>
                  </a:lnTo>
                  <a:lnTo>
                    <a:pt x="174819" y="583849"/>
                  </a:lnTo>
                  <a:lnTo>
                    <a:pt x="151089" y="599431"/>
                  </a:lnTo>
                  <a:lnTo>
                    <a:pt x="124945" y="609085"/>
                  </a:lnTo>
                  <a:lnTo>
                    <a:pt x="85088" y="613351"/>
                  </a:lnTo>
                  <a:lnTo>
                    <a:pt x="50532" y="606556"/>
                  </a:lnTo>
                  <a:lnTo>
                    <a:pt x="28780" y="596264"/>
                  </a:lnTo>
                  <a:lnTo>
                    <a:pt x="13653" y="580772"/>
                  </a:lnTo>
                  <a:lnTo>
                    <a:pt x="7981" y="571727"/>
                  </a:lnTo>
                  <a:lnTo>
                    <a:pt x="0" y="531052"/>
                  </a:lnTo>
                  <a:lnTo>
                    <a:pt x="4372" y="504995"/>
                  </a:lnTo>
                  <a:lnTo>
                    <a:pt x="19987" y="473715"/>
                  </a:lnTo>
                  <a:lnTo>
                    <a:pt x="33922" y="458455"/>
                  </a:lnTo>
                  <a:lnTo>
                    <a:pt x="51814" y="447774"/>
                  </a:lnTo>
                  <a:lnTo>
                    <a:pt x="71464" y="445366"/>
                  </a:lnTo>
                  <a:lnTo>
                    <a:pt x="123853" y="453352"/>
                  </a:lnTo>
                  <a:lnTo>
                    <a:pt x="162233" y="468422"/>
                  </a:lnTo>
                  <a:lnTo>
                    <a:pt x="218949" y="508236"/>
                  </a:lnTo>
                  <a:lnTo>
                    <a:pt x="273658" y="534805"/>
                  </a:lnTo>
                  <a:lnTo>
                    <a:pt x="301083" y="545268"/>
                  </a:lnTo>
                  <a:lnTo>
                    <a:pt x="356990" y="551985"/>
                  </a:lnTo>
                  <a:lnTo>
                    <a:pt x="386193" y="553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17347" y="2340984"/>
              <a:ext cx="200042" cy="243173"/>
            </a:xfrm>
            <a:custGeom>
              <a:avLst/>
              <a:gdLst/>
              <a:ahLst/>
              <a:cxnLst/>
              <a:rect l="0" t="0" r="0" b="0"/>
              <a:pathLst>
                <a:path w="200042" h="243173">
                  <a:moveTo>
                    <a:pt x="0" y="48985"/>
                  </a:moveTo>
                  <a:lnTo>
                    <a:pt x="8333" y="86462"/>
                  </a:lnTo>
                  <a:lnTo>
                    <a:pt x="15684" y="143475"/>
                  </a:lnTo>
                  <a:lnTo>
                    <a:pt x="27232" y="203827"/>
                  </a:lnTo>
                  <a:lnTo>
                    <a:pt x="29126" y="243172"/>
                  </a:lnTo>
                  <a:lnTo>
                    <a:pt x="27606" y="242784"/>
                  </a:lnTo>
                  <a:lnTo>
                    <a:pt x="16762" y="208539"/>
                  </a:lnTo>
                  <a:lnTo>
                    <a:pt x="12929" y="155544"/>
                  </a:lnTo>
                  <a:lnTo>
                    <a:pt x="19299" y="106944"/>
                  </a:lnTo>
                  <a:lnTo>
                    <a:pt x="31931" y="44359"/>
                  </a:lnTo>
                  <a:lnTo>
                    <a:pt x="35326" y="31863"/>
                  </a:lnTo>
                  <a:lnTo>
                    <a:pt x="41098" y="22362"/>
                  </a:lnTo>
                  <a:lnTo>
                    <a:pt x="56870" y="8686"/>
                  </a:lnTo>
                  <a:lnTo>
                    <a:pt x="78698" y="1828"/>
                  </a:lnTo>
                  <a:lnTo>
                    <a:pt x="91069" y="0"/>
                  </a:lnTo>
                  <a:lnTo>
                    <a:pt x="111056" y="4207"/>
                  </a:lnTo>
                  <a:lnTo>
                    <a:pt x="128907" y="16215"/>
                  </a:lnTo>
                  <a:lnTo>
                    <a:pt x="156348" y="48114"/>
                  </a:lnTo>
                  <a:lnTo>
                    <a:pt x="186950" y="101512"/>
                  </a:lnTo>
                  <a:lnTo>
                    <a:pt x="196162" y="138768"/>
                  </a:lnTo>
                  <a:lnTo>
                    <a:pt x="199530" y="200942"/>
                  </a:lnTo>
                  <a:lnTo>
                    <a:pt x="200041" y="22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82892" y="2326798"/>
              <a:ext cx="194591" cy="245117"/>
            </a:xfrm>
            <a:custGeom>
              <a:avLst/>
              <a:gdLst/>
              <a:ahLst/>
              <a:cxnLst/>
              <a:rect l="0" t="0" r="0" b="0"/>
              <a:pathLst>
                <a:path w="194591" h="245117">
                  <a:moveTo>
                    <a:pt x="113481" y="63171"/>
                  </a:moveTo>
                  <a:lnTo>
                    <a:pt x="93238" y="19208"/>
                  </a:lnTo>
                  <a:lnTo>
                    <a:pt x="84778" y="13975"/>
                  </a:lnTo>
                  <a:lnTo>
                    <a:pt x="62899" y="11280"/>
                  </a:lnTo>
                  <a:lnTo>
                    <a:pt x="43817" y="17101"/>
                  </a:lnTo>
                  <a:lnTo>
                    <a:pt x="35453" y="21929"/>
                  </a:lnTo>
                  <a:lnTo>
                    <a:pt x="23040" y="36652"/>
                  </a:lnTo>
                  <a:lnTo>
                    <a:pt x="5539" y="74700"/>
                  </a:lnTo>
                  <a:lnTo>
                    <a:pt x="0" y="111170"/>
                  </a:lnTo>
                  <a:lnTo>
                    <a:pt x="3948" y="157201"/>
                  </a:lnTo>
                  <a:lnTo>
                    <a:pt x="18116" y="196706"/>
                  </a:lnTo>
                  <a:lnTo>
                    <a:pt x="37132" y="225049"/>
                  </a:lnTo>
                  <a:lnTo>
                    <a:pt x="56931" y="237672"/>
                  </a:lnTo>
                  <a:lnTo>
                    <a:pt x="68762" y="242676"/>
                  </a:lnTo>
                  <a:lnTo>
                    <a:pt x="94386" y="245116"/>
                  </a:lnTo>
                  <a:lnTo>
                    <a:pt x="107770" y="244129"/>
                  </a:lnTo>
                  <a:lnTo>
                    <a:pt x="132000" y="233674"/>
                  </a:lnTo>
                  <a:lnTo>
                    <a:pt x="162252" y="208056"/>
                  </a:lnTo>
                  <a:lnTo>
                    <a:pt x="177271" y="187226"/>
                  </a:lnTo>
                  <a:lnTo>
                    <a:pt x="191133" y="149190"/>
                  </a:lnTo>
                  <a:lnTo>
                    <a:pt x="194590" y="109455"/>
                  </a:lnTo>
                  <a:lnTo>
                    <a:pt x="182799" y="53191"/>
                  </a:lnTo>
                  <a:lnTo>
                    <a:pt x="167295" y="21219"/>
                  </a:lnTo>
                  <a:lnTo>
                    <a:pt x="158716" y="14146"/>
                  </a:lnTo>
                  <a:lnTo>
                    <a:pt x="1134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55601" y="2368911"/>
              <a:ext cx="146100" cy="226547"/>
            </a:xfrm>
            <a:custGeom>
              <a:avLst/>
              <a:gdLst/>
              <a:ahLst/>
              <a:cxnLst/>
              <a:rect l="0" t="0" r="0" b="0"/>
              <a:pathLst>
                <a:path w="146100" h="226547">
                  <a:moveTo>
                    <a:pt x="19756" y="0"/>
                  </a:moveTo>
                  <a:lnTo>
                    <a:pt x="5285" y="33622"/>
                  </a:lnTo>
                  <a:lnTo>
                    <a:pt x="0" y="85324"/>
                  </a:lnTo>
                  <a:lnTo>
                    <a:pt x="4545" y="146186"/>
                  </a:lnTo>
                  <a:lnTo>
                    <a:pt x="13429" y="186034"/>
                  </a:lnTo>
                  <a:lnTo>
                    <a:pt x="26303" y="205905"/>
                  </a:lnTo>
                  <a:lnTo>
                    <a:pt x="34649" y="214479"/>
                  </a:lnTo>
                  <a:lnTo>
                    <a:pt x="59521" y="224006"/>
                  </a:lnTo>
                  <a:lnTo>
                    <a:pt x="74342" y="226546"/>
                  </a:lnTo>
                  <a:lnTo>
                    <a:pt x="86563" y="224731"/>
                  </a:lnTo>
                  <a:lnTo>
                    <a:pt x="106379" y="213354"/>
                  </a:lnTo>
                  <a:lnTo>
                    <a:pt x="119866" y="196600"/>
                  </a:lnTo>
                  <a:lnTo>
                    <a:pt x="138057" y="151659"/>
                  </a:lnTo>
                  <a:lnTo>
                    <a:pt x="144510" y="97721"/>
                  </a:lnTo>
                  <a:lnTo>
                    <a:pt x="146099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22757" y="2345114"/>
              <a:ext cx="221099" cy="276482"/>
            </a:xfrm>
            <a:custGeom>
              <a:avLst/>
              <a:gdLst/>
              <a:ahLst/>
              <a:cxnLst/>
              <a:rect l="0" t="0" r="0" b="0"/>
              <a:pathLst>
                <a:path w="221099" h="276482">
                  <a:moveTo>
                    <a:pt x="0" y="23797"/>
                  </a:moveTo>
                  <a:lnTo>
                    <a:pt x="34746" y="60884"/>
                  </a:lnTo>
                  <a:lnTo>
                    <a:pt x="47990" y="90938"/>
                  </a:lnTo>
                  <a:lnTo>
                    <a:pt x="62945" y="149190"/>
                  </a:lnTo>
                  <a:lnTo>
                    <a:pt x="82753" y="211693"/>
                  </a:lnTo>
                  <a:lnTo>
                    <a:pt x="91199" y="257415"/>
                  </a:lnTo>
                  <a:lnTo>
                    <a:pt x="90045" y="264940"/>
                  </a:lnTo>
                  <a:lnTo>
                    <a:pt x="86936" y="267617"/>
                  </a:lnTo>
                  <a:lnTo>
                    <a:pt x="82524" y="267063"/>
                  </a:lnTo>
                  <a:lnTo>
                    <a:pt x="71382" y="253968"/>
                  </a:lnTo>
                  <a:lnTo>
                    <a:pt x="59801" y="231380"/>
                  </a:lnTo>
                  <a:lnTo>
                    <a:pt x="45954" y="169220"/>
                  </a:lnTo>
                  <a:lnTo>
                    <a:pt x="43252" y="117968"/>
                  </a:lnTo>
                  <a:lnTo>
                    <a:pt x="42450" y="68858"/>
                  </a:lnTo>
                  <a:lnTo>
                    <a:pt x="44603" y="41485"/>
                  </a:lnTo>
                  <a:lnTo>
                    <a:pt x="53358" y="21520"/>
                  </a:lnTo>
                  <a:lnTo>
                    <a:pt x="68168" y="7967"/>
                  </a:lnTo>
                  <a:lnTo>
                    <a:pt x="77030" y="2716"/>
                  </a:lnTo>
                  <a:lnTo>
                    <a:pt x="99355" y="0"/>
                  </a:lnTo>
                  <a:lnTo>
                    <a:pt x="111860" y="913"/>
                  </a:lnTo>
                  <a:lnTo>
                    <a:pt x="131994" y="11287"/>
                  </a:lnTo>
                  <a:lnTo>
                    <a:pt x="148741" y="28766"/>
                  </a:lnTo>
                  <a:lnTo>
                    <a:pt x="185718" y="91594"/>
                  </a:lnTo>
                  <a:lnTo>
                    <a:pt x="201386" y="138512"/>
                  </a:lnTo>
                  <a:lnTo>
                    <a:pt x="207848" y="189458"/>
                  </a:lnTo>
                  <a:lnTo>
                    <a:pt x="211202" y="247160"/>
                  </a:lnTo>
                  <a:lnTo>
                    <a:pt x="221098" y="276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06627" y="2333991"/>
              <a:ext cx="264042" cy="319191"/>
            </a:xfrm>
            <a:custGeom>
              <a:avLst/>
              <a:gdLst/>
              <a:ahLst/>
              <a:cxnLst/>
              <a:rect l="0" t="0" r="0" b="0"/>
              <a:pathLst>
                <a:path w="264042" h="319191">
                  <a:moveTo>
                    <a:pt x="189911" y="55978"/>
                  </a:moveTo>
                  <a:lnTo>
                    <a:pt x="180337" y="31931"/>
                  </a:lnTo>
                  <a:lnTo>
                    <a:pt x="169668" y="17604"/>
                  </a:lnTo>
                  <a:lnTo>
                    <a:pt x="144920" y="1974"/>
                  </a:lnTo>
                  <a:lnTo>
                    <a:pt x="119223" y="0"/>
                  </a:lnTo>
                  <a:lnTo>
                    <a:pt x="60655" y="8266"/>
                  </a:lnTo>
                  <a:lnTo>
                    <a:pt x="29301" y="23383"/>
                  </a:lnTo>
                  <a:lnTo>
                    <a:pt x="5192" y="48270"/>
                  </a:lnTo>
                  <a:lnTo>
                    <a:pt x="1255" y="59028"/>
                  </a:lnTo>
                  <a:lnTo>
                    <a:pt x="0" y="83459"/>
                  </a:lnTo>
                  <a:lnTo>
                    <a:pt x="5870" y="117933"/>
                  </a:lnTo>
                  <a:lnTo>
                    <a:pt x="18038" y="136545"/>
                  </a:lnTo>
                  <a:lnTo>
                    <a:pt x="26197" y="144785"/>
                  </a:lnTo>
                  <a:lnTo>
                    <a:pt x="47739" y="153939"/>
                  </a:lnTo>
                  <a:lnTo>
                    <a:pt x="71741" y="156838"/>
                  </a:lnTo>
                  <a:lnTo>
                    <a:pt x="126430" y="146180"/>
                  </a:lnTo>
                  <a:lnTo>
                    <a:pt x="177198" y="141386"/>
                  </a:lnTo>
                  <a:lnTo>
                    <a:pt x="216041" y="142895"/>
                  </a:lnTo>
                  <a:lnTo>
                    <a:pt x="235060" y="151539"/>
                  </a:lnTo>
                  <a:lnTo>
                    <a:pt x="258921" y="175149"/>
                  </a:lnTo>
                  <a:lnTo>
                    <a:pt x="262824" y="185728"/>
                  </a:lnTo>
                  <a:lnTo>
                    <a:pt x="264041" y="209961"/>
                  </a:lnTo>
                  <a:lnTo>
                    <a:pt x="252560" y="244322"/>
                  </a:lnTo>
                  <a:lnTo>
                    <a:pt x="228752" y="271141"/>
                  </a:lnTo>
                  <a:lnTo>
                    <a:pt x="193881" y="293905"/>
                  </a:lnTo>
                  <a:lnTo>
                    <a:pt x="131771" y="312982"/>
                  </a:lnTo>
                  <a:lnTo>
                    <a:pt x="80528" y="317351"/>
                  </a:lnTo>
                  <a:lnTo>
                    <a:pt x="23289" y="318827"/>
                  </a:lnTo>
                  <a:lnTo>
                    <a:pt x="399" y="319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72750" y="3765867"/>
            <a:ext cx="2364660" cy="797432"/>
            <a:chOff x="372750" y="3765867"/>
            <a:chExt cx="2364660" cy="797432"/>
          </a:xfrm>
        </p:grpSpPr>
        <p:sp>
          <p:nvSpPr>
            <p:cNvPr id="88" name="Freeform 87"/>
            <p:cNvSpPr/>
            <p:nvPr/>
          </p:nvSpPr>
          <p:spPr>
            <a:xfrm>
              <a:off x="372750" y="3765867"/>
              <a:ext cx="445053" cy="663557"/>
            </a:xfrm>
            <a:custGeom>
              <a:avLst/>
              <a:gdLst/>
              <a:ahLst/>
              <a:cxnLst/>
              <a:rect l="0" t="0" r="0" b="0"/>
              <a:pathLst>
                <a:path w="445053" h="663557">
                  <a:moveTo>
                    <a:pt x="332659" y="55977"/>
                  </a:moveTo>
                  <a:lnTo>
                    <a:pt x="314678" y="31931"/>
                  </a:lnTo>
                  <a:lnTo>
                    <a:pt x="288337" y="11678"/>
                  </a:lnTo>
                  <a:lnTo>
                    <a:pt x="268506" y="1973"/>
                  </a:lnTo>
                  <a:lnTo>
                    <a:pt x="244875" y="0"/>
                  </a:lnTo>
                  <a:lnTo>
                    <a:pt x="191576" y="8265"/>
                  </a:lnTo>
                  <a:lnTo>
                    <a:pt x="133449" y="27698"/>
                  </a:lnTo>
                  <a:lnTo>
                    <a:pt x="74019" y="68328"/>
                  </a:lnTo>
                  <a:lnTo>
                    <a:pt x="24532" y="129837"/>
                  </a:lnTo>
                  <a:lnTo>
                    <a:pt x="10100" y="150805"/>
                  </a:lnTo>
                  <a:lnTo>
                    <a:pt x="0" y="193518"/>
                  </a:lnTo>
                  <a:lnTo>
                    <a:pt x="3876" y="223171"/>
                  </a:lnTo>
                  <a:lnTo>
                    <a:pt x="14568" y="249609"/>
                  </a:lnTo>
                  <a:lnTo>
                    <a:pt x="31018" y="269157"/>
                  </a:lnTo>
                  <a:lnTo>
                    <a:pt x="65599" y="287727"/>
                  </a:lnTo>
                  <a:lnTo>
                    <a:pt x="111070" y="295050"/>
                  </a:lnTo>
                  <a:lnTo>
                    <a:pt x="170432" y="290288"/>
                  </a:lnTo>
                  <a:lnTo>
                    <a:pt x="230337" y="291254"/>
                  </a:lnTo>
                  <a:lnTo>
                    <a:pt x="292560" y="296774"/>
                  </a:lnTo>
                  <a:lnTo>
                    <a:pt x="330136" y="308908"/>
                  </a:lnTo>
                  <a:lnTo>
                    <a:pt x="373105" y="335140"/>
                  </a:lnTo>
                  <a:lnTo>
                    <a:pt x="412696" y="383075"/>
                  </a:lnTo>
                  <a:lnTo>
                    <a:pt x="432913" y="434191"/>
                  </a:lnTo>
                  <a:lnTo>
                    <a:pt x="445052" y="496280"/>
                  </a:lnTo>
                  <a:lnTo>
                    <a:pt x="444339" y="539727"/>
                  </a:lnTo>
                  <a:lnTo>
                    <a:pt x="438447" y="565775"/>
                  </a:lnTo>
                  <a:lnTo>
                    <a:pt x="420805" y="594763"/>
                  </a:lnTo>
                  <a:lnTo>
                    <a:pt x="391532" y="623889"/>
                  </a:lnTo>
                  <a:lnTo>
                    <a:pt x="346853" y="646687"/>
                  </a:lnTo>
                  <a:lnTo>
                    <a:pt x="297740" y="660201"/>
                  </a:lnTo>
                  <a:lnTo>
                    <a:pt x="254202" y="663556"/>
                  </a:lnTo>
                  <a:lnTo>
                    <a:pt x="201218" y="654801"/>
                  </a:lnTo>
                  <a:lnTo>
                    <a:pt x="140709" y="641806"/>
                  </a:lnTo>
                  <a:lnTo>
                    <a:pt x="84160" y="616149"/>
                  </a:lnTo>
                  <a:lnTo>
                    <a:pt x="58918" y="603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3241" y="4190342"/>
              <a:ext cx="130438" cy="190148"/>
            </a:xfrm>
            <a:custGeom>
              <a:avLst/>
              <a:gdLst/>
              <a:ahLst/>
              <a:cxnLst/>
              <a:rect l="0" t="0" r="0" b="0"/>
              <a:pathLst>
                <a:path w="130438" h="190148">
                  <a:moveTo>
                    <a:pt x="10095" y="10528"/>
                  </a:moveTo>
                  <a:lnTo>
                    <a:pt x="1762" y="48006"/>
                  </a:lnTo>
                  <a:lnTo>
                    <a:pt x="0" y="99430"/>
                  </a:lnTo>
                  <a:lnTo>
                    <a:pt x="11077" y="157156"/>
                  </a:lnTo>
                  <a:lnTo>
                    <a:pt x="14259" y="167942"/>
                  </a:lnTo>
                  <a:lnTo>
                    <a:pt x="19890" y="176302"/>
                  </a:lnTo>
                  <a:lnTo>
                    <a:pt x="35506" y="188710"/>
                  </a:lnTo>
                  <a:lnTo>
                    <a:pt x="44583" y="190147"/>
                  </a:lnTo>
                  <a:lnTo>
                    <a:pt x="64028" y="185506"/>
                  </a:lnTo>
                  <a:lnTo>
                    <a:pt x="89116" y="169738"/>
                  </a:lnTo>
                  <a:lnTo>
                    <a:pt x="100978" y="150698"/>
                  </a:lnTo>
                  <a:lnTo>
                    <a:pt x="121889" y="95190"/>
                  </a:lnTo>
                  <a:lnTo>
                    <a:pt x="130437" y="63299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36689" y="4100535"/>
              <a:ext cx="187899" cy="462764"/>
            </a:xfrm>
            <a:custGeom>
              <a:avLst/>
              <a:gdLst/>
              <a:ahLst/>
              <a:cxnLst/>
              <a:rect l="0" t="0" r="0" b="0"/>
              <a:pathLst>
                <a:path w="187899" h="462764">
                  <a:moveTo>
                    <a:pt x="37217" y="195091"/>
                  </a:moveTo>
                  <a:lnTo>
                    <a:pt x="45623" y="244355"/>
                  </a:lnTo>
                  <a:lnTo>
                    <a:pt x="55176" y="294436"/>
                  </a:lnTo>
                  <a:lnTo>
                    <a:pt x="64245" y="345150"/>
                  </a:lnTo>
                  <a:lnTo>
                    <a:pt x="67902" y="404800"/>
                  </a:lnTo>
                  <a:lnTo>
                    <a:pt x="73580" y="461484"/>
                  </a:lnTo>
                  <a:lnTo>
                    <a:pt x="70818" y="462763"/>
                  </a:lnTo>
                  <a:lnTo>
                    <a:pt x="66637" y="461277"/>
                  </a:lnTo>
                  <a:lnTo>
                    <a:pt x="63849" y="455607"/>
                  </a:lnTo>
                  <a:lnTo>
                    <a:pt x="53419" y="394359"/>
                  </a:lnTo>
                  <a:lnTo>
                    <a:pt x="38248" y="344731"/>
                  </a:lnTo>
                  <a:lnTo>
                    <a:pt x="24525" y="287392"/>
                  </a:lnTo>
                  <a:lnTo>
                    <a:pt x="10577" y="228012"/>
                  </a:lnTo>
                  <a:lnTo>
                    <a:pt x="3489" y="168623"/>
                  </a:lnTo>
                  <a:lnTo>
                    <a:pt x="0" y="143553"/>
                  </a:lnTo>
                  <a:lnTo>
                    <a:pt x="4173" y="89331"/>
                  </a:lnTo>
                  <a:lnTo>
                    <a:pt x="10933" y="39150"/>
                  </a:lnTo>
                  <a:lnTo>
                    <a:pt x="25790" y="11756"/>
                  </a:lnTo>
                  <a:lnTo>
                    <a:pt x="34278" y="6187"/>
                  </a:lnTo>
                  <a:lnTo>
                    <a:pt x="56188" y="0"/>
                  </a:lnTo>
                  <a:lnTo>
                    <a:pt x="67412" y="1859"/>
                  </a:lnTo>
                  <a:lnTo>
                    <a:pt x="89242" y="13284"/>
                  </a:lnTo>
                  <a:lnTo>
                    <a:pt x="139301" y="59236"/>
                  </a:lnTo>
                  <a:lnTo>
                    <a:pt x="169946" y="106125"/>
                  </a:lnTo>
                  <a:lnTo>
                    <a:pt x="185859" y="146634"/>
                  </a:lnTo>
                  <a:lnTo>
                    <a:pt x="187898" y="171215"/>
                  </a:lnTo>
                  <a:lnTo>
                    <a:pt x="179675" y="215592"/>
                  </a:lnTo>
                  <a:lnTo>
                    <a:pt x="167212" y="233839"/>
                  </a:lnTo>
                  <a:lnTo>
                    <a:pt x="148805" y="248577"/>
                  </a:lnTo>
                  <a:lnTo>
                    <a:pt x="125027" y="259027"/>
                  </a:lnTo>
                  <a:lnTo>
                    <a:pt x="101980" y="261332"/>
                  </a:lnTo>
                  <a:lnTo>
                    <a:pt x="68803" y="258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42362" y="4104640"/>
              <a:ext cx="176070" cy="235526"/>
            </a:xfrm>
            <a:custGeom>
              <a:avLst/>
              <a:gdLst/>
              <a:ahLst/>
              <a:cxnLst/>
              <a:rect l="0" t="0" r="0" b="0"/>
              <a:pathLst>
                <a:path w="176070" h="235526">
                  <a:moveTo>
                    <a:pt x="0" y="117287"/>
                  </a:moveTo>
                  <a:lnTo>
                    <a:pt x="42692" y="120407"/>
                  </a:lnTo>
                  <a:lnTo>
                    <a:pt x="89932" y="126352"/>
                  </a:lnTo>
                  <a:lnTo>
                    <a:pt x="124913" y="121793"/>
                  </a:lnTo>
                  <a:lnTo>
                    <a:pt x="151915" y="107444"/>
                  </a:lnTo>
                  <a:lnTo>
                    <a:pt x="164224" y="91855"/>
                  </a:lnTo>
                  <a:lnTo>
                    <a:pt x="172424" y="72059"/>
                  </a:lnTo>
                  <a:lnTo>
                    <a:pt x="176069" y="47663"/>
                  </a:lnTo>
                  <a:lnTo>
                    <a:pt x="171450" y="27462"/>
                  </a:lnTo>
                  <a:lnTo>
                    <a:pt x="166942" y="18799"/>
                  </a:lnTo>
                  <a:lnTo>
                    <a:pt x="152576" y="6054"/>
                  </a:lnTo>
                  <a:lnTo>
                    <a:pt x="143831" y="1018"/>
                  </a:lnTo>
                  <a:lnTo>
                    <a:pt x="134492" y="0"/>
                  </a:lnTo>
                  <a:lnTo>
                    <a:pt x="114757" y="5108"/>
                  </a:lnTo>
                  <a:lnTo>
                    <a:pt x="89504" y="21138"/>
                  </a:lnTo>
                  <a:lnTo>
                    <a:pt x="67204" y="46295"/>
                  </a:lnTo>
                  <a:lnTo>
                    <a:pt x="51368" y="75975"/>
                  </a:lnTo>
                  <a:lnTo>
                    <a:pt x="44856" y="112585"/>
                  </a:lnTo>
                  <a:lnTo>
                    <a:pt x="51061" y="158473"/>
                  </a:lnTo>
                  <a:lnTo>
                    <a:pt x="66672" y="201332"/>
                  </a:lnTo>
                  <a:lnTo>
                    <a:pt x="72524" y="211921"/>
                  </a:lnTo>
                  <a:lnTo>
                    <a:pt x="88385" y="226807"/>
                  </a:lnTo>
                  <a:lnTo>
                    <a:pt x="97528" y="232414"/>
                  </a:lnTo>
                  <a:lnTo>
                    <a:pt x="117045" y="235525"/>
                  </a:lnTo>
                  <a:lnTo>
                    <a:pt x="127163" y="234717"/>
                  </a:lnTo>
                  <a:lnTo>
                    <a:pt x="144645" y="227580"/>
                  </a:lnTo>
                  <a:lnTo>
                    <a:pt x="157873" y="217779"/>
                  </a:lnTo>
                  <a:lnTo>
                    <a:pt x="168456" y="201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84518" y="4095585"/>
              <a:ext cx="126343" cy="245485"/>
            </a:xfrm>
            <a:custGeom>
              <a:avLst/>
              <a:gdLst/>
              <a:ahLst/>
              <a:cxnLst/>
              <a:rect l="0" t="0" r="0" b="0"/>
              <a:pathLst>
                <a:path w="126343" h="245485">
                  <a:moveTo>
                    <a:pt x="0" y="126342"/>
                  </a:moveTo>
                  <a:lnTo>
                    <a:pt x="8333" y="163820"/>
                  </a:lnTo>
                  <a:lnTo>
                    <a:pt x="18645" y="220488"/>
                  </a:lnTo>
                  <a:lnTo>
                    <a:pt x="26061" y="245484"/>
                  </a:lnTo>
                  <a:lnTo>
                    <a:pt x="24061" y="240125"/>
                  </a:lnTo>
                  <a:lnTo>
                    <a:pt x="15731" y="179346"/>
                  </a:lnTo>
                  <a:lnTo>
                    <a:pt x="4320" y="121301"/>
                  </a:lnTo>
                  <a:lnTo>
                    <a:pt x="1920" y="92126"/>
                  </a:lnTo>
                  <a:lnTo>
                    <a:pt x="7092" y="69801"/>
                  </a:lnTo>
                  <a:lnTo>
                    <a:pt x="11747" y="60572"/>
                  </a:lnTo>
                  <a:lnTo>
                    <a:pt x="26278" y="47198"/>
                  </a:lnTo>
                  <a:lnTo>
                    <a:pt x="84686" y="183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84752" y="3811316"/>
              <a:ext cx="20865" cy="536954"/>
            </a:xfrm>
            <a:custGeom>
              <a:avLst/>
              <a:gdLst/>
              <a:ahLst/>
              <a:cxnLst/>
              <a:rect l="0" t="0" r="0" b="0"/>
              <a:pathLst>
                <a:path w="20865" h="536954">
                  <a:moveTo>
                    <a:pt x="10336" y="0"/>
                  </a:moveTo>
                  <a:lnTo>
                    <a:pt x="2002" y="52050"/>
                  </a:lnTo>
                  <a:lnTo>
                    <a:pt x="457" y="108229"/>
                  </a:lnTo>
                  <a:lnTo>
                    <a:pt x="0" y="163089"/>
                  </a:lnTo>
                  <a:lnTo>
                    <a:pt x="5434" y="223548"/>
                  </a:lnTo>
                  <a:lnTo>
                    <a:pt x="9368" y="281720"/>
                  </a:lnTo>
                  <a:lnTo>
                    <a:pt x="11219" y="332387"/>
                  </a:lnTo>
                  <a:lnTo>
                    <a:pt x="17486" y="391333"/>
                  </a:lnTo>
                  <a:lnTo>
                    <a:pt x="19863" y="452082"/>
                  </a:lnTo>
                  <a:lnTo>
                    <a:pt x="20666" y="513126"/>
                  </a:lnTo>
                  <a:lnTo>
                    <a:pt x="20864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80336" y="4116464"/>
              <a:ext cx="209551" cy="240003"/>
            </a:xfrm>
            <a:custGeom>
              <a:avLst/>
              <a:gdLst/>
              <a:ahLst/>
              <a:cxnLst/>
              <a:rect l="0" t="0" r="0" b="0"/>
              <a:pathLst>
                <a:path w="209551" h="240003">
                  <a:moveTo>
                    <a:pt x="93736" y="137049"/>
                  </a:moveTo>
                  <a:lnTo>
                    <a:pt x="108390" y="93086"/>
                  </a:lnTo>
                  <a:lnTo>
                    <a:pt x="108828" y="73056"/>
                  </a:lnTo>
                  <a:lnTo>
                    <a:pt x="99577" y="31602"/>
                  </a:lnTo>
                  <a:lnTo>
                    <a:pt x="84288" y="5720"/>
                  </a:lnTo>
                  <a:lnTo>
                    <a:pt x="76909" y="1533"/>
                  </a:lnTo>
                  <a:lnTo>
                    <a:pt x="59351" y="0"/>
                  </a:lnTo>
                  <a:lnTo>
                    <a:pt x="42969" y="6338"/>
                  </a:lnTo>
                  <a:lnTo>
                    <a:pt x="35325" y="11304"/>
                  </a:lnTo>
                  <a:lnTo>
                    <a:pt x="23712" y="26180"/>
                  </a:lnTo>
                  <a:lnTo>
                    <a:pt x="6725" y="64326"/>
                  </a:lnTo>
                  <a:lnTo>
                    <a:pt x="0" y="127573"/>
                  </a:lnTo>
                  <a:lnTo>
                    <a:pt x="4770" y="188469"/>
                  </a:lnTo>
                  <a:lnTo>
                    <a:pt x="13694" y="228323"/>
                  </a:lnTo>
                  <a:lnTo>
                    <a:pt x="19317" y="235333"/>
                  </a:lnTo>
                  <a:lnTo>
                    <a:pt x="26576" y="238837"/>
                  </a:lnTo>
                  <a:lnTo>
                    <a:pt x="34925" y="240002"/>
                  </a:lnTo>
                  <a:lnTo>
                    <a:pt x="42830" y="237270"/>
                  </a:lnTo>
                  <a:lnTo>
                    <a:pt x="57853" y="224875"/>
                  </a:lnTo>
                  <a:lnTo>
                    <a:pt x="73876" y="198166"/>
                  </a:lnTo>
                  <a:lnTo>
                    <a:pt x="93431" y="138973"/>
                  </a:lnTo>
                  <a:lnTo>
                    <a:pt x="101055" y="102914"/>
                  </a:lnTo>
                  <a:lnTo>
                    <a:pt x="102838" y="85613"/>
                  </a:lnTo>
                  <a:lnTo>
                    <a:pt x="118863" y="148378"/>
                  </a:lnTo>
                  <a:lnTo>
                    <a:pt x="134586" y="173810"/>
                  </a:lnTo>
                  <a:lnTo>
                    <a:pt x="154063" y="196164"/>
                  </a:lnTo>
                  <a:lnTo>
                    <a:pt x="173970" y="204266"/>
                  </a:lnTo>
                  <a:lnTo>
                    <a:pt x="209550" y="210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23617" y="3821844"/>
              <a:ext cx="39969" cy="526426"/>
            </a:xfrm>
            <a:custGeom>
              <a:avLst/>
              <a:gdLst/>
              <a:ahLst/>
              <a:cxnLst/>
              <a:rect l="0" t="0" r="0" b="0"/>
              <a:pathLst>
                <a:path w="39969" h="526426">
                  <a:moveTo>
                    <a:pt x="8383" y="0"/>
                  </a:moveTo>
                  <a:lnTo>
                    <a:pt x="1147" y="51603"/>
                  </a:lnTo>
                  <a:lnTo>
                    <a:pt x="0" y="113816"/>
                  </a:lnTo>
                  <a:lnTo>
                    <a:pt x="5379" y="169164"/>
                  </a:lnTo>
                  <a:lnTo>
                    <a:pt x="7492" y="216889"/>
                  </a:lnTo>
                  <a:lnTo>
                    <a:pt x="8119" y="266385"/>
                  </a:lnTo>
                  <a:lnTo>
                    <a:pt x="11450" y="325624"/>
                  </a:lnTo>
                  <a:lnTo>
                    <a:pt x="23026" y="387975"/>
                  </a:lnTo>
                  <a:lnTo>
                    <a:pt x="33129" y="444849"/>
                  </a:lnTo>
                  <a:lnTo>
                    <a:pt x="38617" y="505458"/>
                  </a:lnTo>
                  <a:lnTo>
                    <a:pt x="39968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95129" y="4034609"/>
              <a:ext cx="252685" cy="50449"/>
            </a:xfrm>
            <a:custGeom>
              <a:avLst/>
              <a:gdLst/>
              <a:ahLst/>
              <a:cxnLst/>
              <a:rect l="0" t="0" r="0" b="0"/>
              <a:pathLst>
                <a:path w="252685" h="50449">
                  <a:moveTo>
                    <a:pt x="252684" y="8334"/>
                  </a:moveTo>
                  <a:lnTo>
                    <a:pt x="215206" y="0"/>
                  </a:lnTo>
                  <a:lnTo>
                    <a:pt x="180358" y="1575"/>
                  </a:lnTo>
                  <a:lnTo>
                    <a:pt x="125964" y="6998"/>
                  </a:lnTo>
                  <a:lnTo>
                    <a:pt x="67299" y="17645"/>
                  </a:lnTo>
                  <a:lnTo>
                    <a:pt x="20009" y="37946"/>
                  </a:lnTo>
                  <a:lnTo>
                    <a:pt x="0" y="50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04918" y="4190342"/>
              <a:ext cx="27124" cy="157928"/>
            </a:xfrm>
            <a:custGeom>
              <a:avLst/>
              <a:gdLst/>
              <a:ahLst/>
              <a:cxnLst/>
              <a:rect l="0" t="0" r="0" b="0"/>
              <a:pathLst>
                <a:path w="27124" h="157928">
                  <a:moveTo>
                    <a:pt x="6066" y="0"/>
                  </a:moveTo>
                  <a:lnTo>
                    <a:pt x="0" y="33621"/>
                  </a:lnTo>
                  <a:lnTo>
                    <a:pt x="7641" y="85323"/>
                  </a:lnTo>
                  <a:lnTo>
                    <a:pt x="24142" y="147740"/>
                  </a:lnTo>
                  <a:lnTo>
                    <a:pt x="2712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79399" y="4032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74155" y="4053471"/>
              <a:ext cx="115815" cy="265582"/>
            </a:xfrm>
            <a:custGeom>
              <a:avLst/>
              <a:gdLst/>
              <a:ahLst/>
              <a:cxnLst/>
              <a:rect l="0" t="0" r="0" b="0"/>
              <a:pathLst>
                <a:path w="115815" h="265582">
                  <a:moveTo>
                    <a:pt x="0" y="73700"/>
                  </a:moveTo>
                  <a:lnTo>
                    <a:pt x="14654" y="132316"/>
                  </a:lnTo>
                  <a:lnTo>
                    <a:pt x="43839" y="186491"/>
                  </a:lnTo>
                  <a:lnTo>
                    <a:pt x="73347" y="242252"/>
                  </a:lnTo>
                  <a:lnTo>
                    <a:pt x="80484" y="256258"/>
                  </a:lnTo>
                  <a:lnTo>
                    <a:pt x="87581" y="263255"/>
                  </a:lnTo>
                  <a:lnTo>
                    <a:pt x="94652" y="265581"/>
                  </a:lnTo>
                  <a:lnTo>
                    <a:pt x="101706" y="264792"/>
                  </a:lnTo>
                  <a:lnTo>
                    <a:pt x="106408" y="259586"/>
                  </a:lnTo>
                  <a:lnTo>
                    <a:pt x="111634" y="241324"/>
                  </a:lnTo>
                  <a:lnTo>
                    <a:pt x="115263" y="177950"/>
                  </a:lnTo>
                  <a:lnTo>
                    <a:pt x="115705" y="122628"/>
                  </a:lnTo>
                  <a:lnTo>
                    <a:pt x="115792" y="5940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42611" y="4106044"/>
              <a:ext cx="294799" cy="256000"/>
            </a:xfrm>
            <a:custGeom>
              <a:avLst/>
              <a:gdLst/>
              <a:ahLst/>
              <a:cxnLst/>
              <a:rect l="0" t="0" r="0" b="0"/>
              <a:pathLst>
                <a:path w="294799" h="256000">
                  <a:moveTo>
                    <a:pt x="0" y="115883"/>
                  </a:moveTo>
                  <a:lnTo>
                    <a:pt x="16768" y="127061"/>
                  </a:lnTo>
                  <a:lnTo>
                    <a:pt x="55141" y="134013"/>
                  </a:lnTo>
                  <a:lnTo>
                    <a:pt x="103699" y="127956"/>
                  </a:lnTo>
                  <a:lnTo>
                    <a:pt x="125637" y="122029"/>
                  </a:lnTo>
                  <a:lnTo>
                    <a:pt x="143966" y="109256"/>
                  </a:lnTo>
                  <a:lnTo>
                    <a:pt x="152129" y="100937"/>
                  </a:lnTo>
                  <a:lnTo>
                    <a:pt x="161200" y="79215"/>
                  </a:lnTo>
                  <a:lnTo>
                    <a:pt x="163618" y="66871"/>
                  </a:lnTo>
                  <a:lnTo>
                    <a:pt x="160067" y="43797"/>
                  </a:lnTo>
                  <a:lnTo>
                    <a:pt x="144913" y="14195"/>
                  </a:lnTo>
                  <a:lnTo>
                    <a:pt x="138723" y="5977"/>
                  </a:lnTo>
                  <a:lnTo>
                    <a:pt x="129917" y="1669"/>
                  </a:lnTo>
                  <a:lnTo>
                    <a:pt x="107654" y="0"/>
                  </a:lnTo>
                  <a:lnTo>
                    <a:pt x="74401" y="11228"/>
                  </a:lnTo>
                  <a:lnTo>
                    <a:pt x="59193" y="26086"/>
                  </a:lnTo>
                  <a:lnTo>
                    <a:pt x="23827" y="87853"/>
                  </a:lnTo>
                  <a:lnTo>
                    <a:pt x="14469" y="130584"/>
                  </a:lnTo>
                  <a:lnTo>
                    <a:pt x="14620" y="161021"/>
                  </a:lnTo>
                  <a:lnTo>
                    <a:pt x="22485" y="186248"/>
                  </a:lnTo>
                  <a:lnTo>
                    <a:pt x="46599" y="222632"/>
                  </a:lnTo>
                  <a:lnTo>
                    <a:pt x="60095" y="237807"/>
                  </a:lnTo>
                  <a:lnTo>
                    <a:pt x="97615" y="253914"/>
                  </a:lnTo>
                  <a:lnTo>
                    <a:pt x="122933" y="255999"/>
                  </a:lnTo>
                  <a:lnTo>
                    <a:pt x="173372" y="247805"/>
                  </a:lnTo>
                  <a:lnTo>
                    <a:pt x="228395" y="242157"/>
                  </a:lnTo>
                  <a:lnTo>
                    <a:pt x="274966" y="230990"/>
                  </a:lnTo>
                  <a:lnTo>
                    <a:pt x="294798" y="221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58010" y="3752005"/>
            <a:ext cx="8401742" cy="817363"/>
            <a:chOff x="558010" y="3752005"/>
            <a:chExt cx="8401742" cy="817363"/>
          </a:xfrm>
        </p:grpSpPr>
        <p:sp>
          <p:nvSpPr>
            <p:cNvPr id="102" name="Freeform 101"/>
            <p:cNvSpPr/>
            <p:nvPr/>
          </p:nvSpPr>
          <p:spPr>
            <a:xfrm>
              <a:off x="3148020" y="3832373"/>
              <a:ext cx="94758" cy="431669"/>
            </a:xfrm>
            <a:custGeom>
              <a:avLst/>
              <a:gdLst/>
              <a:ahLst/>
              <a:cxnLst/>
              <a:rect l="0" t="0" r="0" b="0"/>
              <a:pathLst>
                <a:path w="94758" h="431669">
                  <a:moveTo>
                    <a:pt x="94757" y="431668"/>
                  </a:moveTo>
                  <a:lnTo>
                    <a:pt x="74971" y="379618"/>
                  </a:lnTo>
                  <a:lnTo>
                    <a:pt x="66667" y="326559"/>
                  </a:lnTo>
                  <a:lnTo>
                    <a:pt x="58273" y="267406"/>
                  </a:lnTo>
                  <a:lnTo>
                    <a:pt x="45051" y="208002"/>
                  </a:lnTo>
                  <a:lnTo>
                    <a:pt x="34096" y="147277"/>
                  </a:lnTo>
                  <a:lnTo>
                    <a:pt x="17416" y="85829"/>
                  </a:lnTo>
                  <a:lnTo>
                    <a:pt x="4653" y="302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11150" y="3752005"/>
              <a:ext cx="501229" cy="527121"/>
            </a:xfrm>
            <a:custGeom>
              <a:avLst/>
              <a:gdLst/>
              <a:ahLst/>
              <a:cxnLst/>
              <a:rect l="0" t="0" r="0" b="0"/>
              <a:pathLst>
                <a:path w="501229" h="527121">
                  <a:moveTo>
                    <a:pt x="0" y="90896"/>
                  </a:moveTo>
                  <a:lnTo>
                    <a:pt x="37086" y="39361"/>
                  </a:lnTo>
                  <a:lnTo>
                    <a:pt x="84952" y="9168"/>
                  </a:lnTo>
                  <a:lnTo>
                    <a:pt x="127206" y="0"/>
                  </a:lnTo>
                  <a:lnTo>
                    <a:pt x="176771" y="2873"/>
                  </a:lnTo>
                  <a:lnTo>
                    <a:pt x="228501" y="16722"/>
                  </a:lnTo>
                  <a:lnTo>
                    <a:pt x="281572" y="42363"/>
                  </a:lnTo>
                  <a:lnTo>
                    <a:pt x="336556" y="76937"/>
                  </a:lnTo>
                  <a:lnTo>
                    <a:pt x="399868" y="133231"/>
                  </a:lnTo>
                  <a:lnTo>
                    <a:pt x="445379" y="186750"/>
                  </a:lnTo>
                  <a:lnTo>
                    <a:pt x="486622" y="245194"/>
                  </a:lnTo>
                  <a:lnTo>
                    <a:pt x="499293" y="296101"/>
                  </a:lnTo>
                  <a:lnTo>
                    <a:pt x="501228" y="353299"/>
                  </a:lnTo>
                  <a:lnTo>
                    <a:pt x="488024" y="398582"/>
                  </a:lnTo>
                  <a:lnTo>
                    <a:pt x="455799" y="443818"/>
                  </a:lnTo>
                  <a:lnTo>
                    <a:pt x="435048" y="465957"/>
                  </a:lnTo>
                  <a:lnTo>
                    <a:pt x="371947" y="498328"/>
                  </a:lnTo>
                  <a:lnTo>
                    <a:pt x="310297" y="514917"/>
                  </a:lnTo>
                  <a:lnTo>
                    <a:pt x="268151" y="522286"/>
                  </a:lnTo>
                  <a:lnTo>
                    <a:pt x="224463" y="527120"/>
                  </a:lnTo>
                  <a:lnTo>
                    <a:pt x="166983" y="524434"/>
                  </a:lnTo>
                  <a:lnTo>
                    <a:pt x="115247" y="521949"/>
                  </a:lnTo>
                  <a:lnTo>
                    <a:pt x="63171" y="512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27046" y="4058735"/>
              <a:ext cx="178986" cy="190667"/>
            </a:xfrm>
            <a:custGeom>
              <a:avLst/>
              <a:gdLst/>
              <a:ahLst/>
              <a:cxnLst/>
              <a:rect l="0" t="0" r="0" b="0"/>
              <a:pathLst>
                <a:path w="178986" h="190667">
                  <a:moveTo>
                    <a:pt x="0" y="110550"/>
                  </a:moveTo>
                  <a:lnTo>
                    <a:pt x="17981" y="126191"/>
                  </a:lnTo>
                  <a:lnTo>
                    <a:pt x="34898" y="134269"/>
                  </a:lnTo>
                  <a:lnTo>
                    <a:pt x="54115" y="135520"/>
                  </a:lnTo>
                  <a:lnTo>
                    <a:pt x="112715" y="122546"/>
                  </a:lnTo>
                  <a:lnTo>
                    <a:pt x="135494" y="111593"/>
                  </a:lnTo>
                  <a:lnTo>
                    <a:pt x="151077" y="92686"/>
                  </a:lnTo>
                  <a:lnTo>
                    <a:pt x="156870" y="81093"/>
                  </a:lnTo>
                  <a:lnTo>
                    <a:pt x="160187" y="55734"/>
                  </a:lnTo>
                  <a:lnTo>
                    <a:pt x="156592" y="31205"/>
                  </a:lnTo>
                  <a:lnTo>
                    <a:pt x="147196" y="12504"/>
                  </a:lnTo>
                  <a:lnTo>
                    <a:pt x="139075" y="6581"/>
                  </a:lnTo>
                  <a:lnTo>
                    <a:pt x="117573" y="0"/>
                  </a:lnTo>
                  <a:lnTo>
                    <a:pt x="95539" y="3315"/>
                  </a:lnTo>
                  <a:lnTo>
                    <a:pt x="66523" y="18335"/>
                  </a:lnTo>
                  <a:lnTo>
                    <a:pt x="43107" y="40723"/>
                  </a:lnTo>
                  <a:lnTo>
                    <a:pt x="35757" y="49961"/>
                  </a:lnTo>
                  <a:lnTo>
                    <a:pt x="27590" y="75822"/>
                  </a:lnTo>
                  <a:lnTo>
                    <a:pt x="26301" y="104474"/>
                  </a:lnTo>
                  <a:lnTo>
                    <a:pt x="33526" y="128906"/>
                  </a:lnTo>
                  <a:lnTo>
                    <a:pt x="47656" y="148344"/>
                  </a:lnTo>
                  <a:lnTo>
                    <a:pt x="85323" y="179886"/>
                  </a:lnTo>
                  <a:lnTo>
                    <a:pt x="112011" y="188160"/>
                  </a:lnTo>
                  <a:lnTo>
                    <a:pt x="139860" y="190666"/>
                  </a:lnTo>
                  <a:lnTo>
                    <a:pt x="178985" y="184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06031" y="4092337"/>
              <a:ext cx="229160" cy="477031"/>
            </a:xfrm>
            <a:custGeom>
              <a:avLst/>
              <a:gdLst/>
              <a:ahLst/>
              <a:cxnLst/>
              <a:rect l="0" t="0" r="0" b="0"/>
              <a:pathLst>
                <a:path w="229160" h="477031">
                  <a:moveTo>
                    <a:pt x="178984" y="119062"/>
                  </a:moveTo>
                  <a:lnTo>
                    <a:pt x="187317" y="81584"/>
                  </a:lnTo>
                  <a:lnTo>
                    <a:pt x="188049" y="69510"/>
                  </a:lnTo>
                  <a:lnTo>
                    <a:pt x="182623" y="49855"/>
                  </a:lnTo>
                  <a:lnTo>
                    <a:pt x="171243" y="33321"/>
                  </a:lnTo>
                  <a:lnTo>
                    <a:pt x="145105" y="12029"/>
                  </a:lnTo>
                  <a:lnTo>
                    <a:pt x="125322" y="2081"/>
                  </a:lnTo>
                  <a:lnTo>
                    <a:pt x="104832" y="0"/>
                  </a:lnTo>
                  <a:lnTo>
                    <a:pt x="94454" y="1082"/>
                  </a:lnTo>
                  <a:lnTo>
                    <a:pt x="73565" y="11645"/>
                  </a:lnTo>
                  <a:lnTo>
                    <a:pt x="54922" y="28037"/>
                  </a:lnTo>
                  <a:lnTo>
                    <a:pt x="33422" y="67156"/>
                  </a:lnTo>
                  <a:lnTo>
                    <a:pt x="29301" y="77439"/>
                  </a:lnTo>
                  <a:lnTo>
                    <a:pt x="27840" y="101343"/>
                  </a:lnTo>
                  <a:lnTo>
                    <a:pt x="32260" y="125224"/>
                  </a:lnTo>
                  <a:lnTo>
                    <a:pt x="42024" y="143638"/>
                  </a:lnTo>
                  <a:lnTo>
                    <a:pt x="57281" y="156500"/>
                  </a:lnTo>
                  <a:lnTo>
                    <a:pt x="66264" y="161568"/>
                  </a:lnTo>
                  <a:lnTo>
                    <a:pt x="75761" y="162607"/>
                  </a:lnTo>
                  <a:lnTo>
                    <a:pt x="95672" y="157522"/>
                  </a:lnTo>
                  <a:lnTo>
                    <a:pt x="128646" y="135194"/>
                  </a:lnTo>
                  <a:lnTo>
                    <a:pt x="149381" y="113963"/>
                  </a:lnTo>
                  <a:lnTo>
                    <a:pt x="176891" y="71337"/>
                  </a:lnTo>
                  <a:lnTo>
                    <a:pt x="181098" y="70867"/>
                  </a:lnTo>
                  <a:lnTo>
                    <a:pt x="183903" y="75234"/>
                  </a:lnTo>
                  <a:lnTo>
                    <a:pt x="189944" y="138203"/>
                  </a:lnTo>
                  <a:lnTo>
                    <a:pt x="198869" y="194143"/>
                  </a:lnTo>
                  <a:lnTo>
                    <a:pt x="214642" y="249453"/>
                  </a:lnTo>
                  <a:lnTo>
                    <a:pt x="226074" y="307435"/>
                  </a:lnTo>
                  <a:lnTo>
                    <a:pt x="229159" y="340044"/>
                  </a:lnTo>
                  <a:lnTo>
                    <a:pt x="224291" y="363895"/>
                  </a:lnTo>
                  <a:lnTo>
                    <a:pt x="219717" y="373531"/>
                  </a:lnTo>
                  <a:lnTo>
                    <a:pt x="205276" y="387357"/>
                  </a:lnTo>
                  <a:lnTo>
                    <a:pt x="148825" y="416869"/>
                  </a:lnTo>
                  <a:lnTo>
                    <a:pt x="94345" y="434124"/>
                  </a:lnTo>
                  <a:lnTo>
                    <a:pt x="38523" y="448798"/>
                  </a:lnTo>
                  <a:lnTo>
                    <a:pt x="19851" y="459023"/>
                  </a:lnTo>
                  <a:lnTo>
                    <a:pt x="0" y="477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79772" y="4064000"/>
              <a:ext cx="147400" cy="212729"/>
            </a:xfrm>
            <a:custGeom>
              <a:avLst/>
              <a:gdLst/>
              <a:ahLst/>
              <a:cxnLst/>
              <a:rect l="0" t="0" r="0" b="0"/>
              <a:pathLst>
                <a:path w="147400" h="212729">
                  <a:moveTo>
                    <a:pt x="0" y="94756"/>
                  </a:moveTo>
                  <a:lnTo>
                    <a:pt x="17958" y="155866"/>
                  </a:lnTo>
                  <a:lnTo>
                    <a:pt x="36301" y="212728"/>
                  </a:lnTo>
                  <a:lnTo>
                    <a:pt x="20511" y="153804"/>
                  </a:lnTo>
                  <a:lnTo>
                    <a:pt x="16135" y="128018"/>
                  </a:lnTo>
                  <a:lnTo>
                    <a:pt x="21418" y="88364"/>
                  </a:lnTo>
                  <a:lnTo>
                    <a:pt x="37282" y="55038"/>
                  </a:lnTo>
                  <a:lnTo>
                    <a:pt x="50105" y="37719"/>
                  </a:lnTo>
                  <a:lnTo>
                    <a:pt x="69842" y="25343"/>
                  </a:lnTo>
                  <a:lnTo>
                    <a:pt x="94212" y="17112"/>
                  </a:lnTo>
                  <a:lnTo>
                    <a:pt x="129560" y="1130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71198" y="4071530"/>
              <a:ext cx="141042" cy="209107"/>
            </a:xfrm>
            <a:custGeom>
              <a:avLst/>
              <a:gdLst/>
              <a:ahLst/>
              <a:cxnLst/>
              <a:rect l="0" t="0" r="0" b="0"/>
              <a:pathLst>
                <a:path w="141042" h="209107">
                  <a:moveTo>
                    <a:pt x="8615" y="66169"/>
                  </a:moveTo>
                  <a:lnTo>
                    <a:pt x="43512" y="95478"/>
                  </a:lnTo>
                  <a:lnTo>
                    <a:pt x="65849" y="102591"/>
                  </a:lnTo>
                  <a:lnTo>
                    <a:pt x="78356" y="104489"/>
                  </a:lnTo>
                  <a:lnTo>
                    <a:pt x="98493" y="100357"/>
                  </a:lnTo>
                  <a:lnTo>
                    <a:pt x="122983" y="84878"/>
                  </a:lnTo>
                  <a:lnTo>
                    <a:pt x="130484" y="78642"/>
                  </a:lnTo>
                  <a:lnTo>
                    <a:pt x="138819" y="59234"/>
                  </a:lnTo>
                  <a:lnTo>
                    <a:pt x="141041" y="47508"/>
                  </a:lnTo>
                  <a:lnTo>
                    <a:pt x="140183" y="37351"/>
                  </a:lnTo>
                  <a:lnTo>
                    <a:pt x="132990" y="19826"/>
                  </a:lnTo>
                  <a:lnTo>
                    <a:pt x="118875" y="7357"/>
                  </a:lnTo>
                  <a:lnTo>
                    <a:pt x="110198" y="2395"/>
                  </a:lnTo>
                  <a:lnTo>
                    <a:pt x="91197" y="0"/>
                  </a:lnTo>
                  <a:lnTo>
                    <a:pt x="50404" y="7995"/>
                  </a:lnTo>
                  <a:lnTo>
                    <a:pt x="32647" y="20427"/>
                  </a:lnTo>
                  <a:lnTo>
                    <a:pt x="18126" y="37650"/>
                  </a:lnTo>
                  <a:lnTo>
                    <a:pt x="7773" y="57004"/>
                  </a:lnTo>
                  <a:lnTo>
                    <a:pt x="0" y="106430"/>
                  </a:lnTo>
                  <a:lnTo>
                    <a:pt x="993" y="146208"/>
                  </a:lnTo>
                  <a:lnTo>
                    <a:pt x="15066" y="179572"/>
                  </a:lnTo>
                  <a:lnTo>
                    <a:pt x="27470" y="196899"/>
                  </a:lnTo>
                  <a:lnTo>
                    <a:pt x="47021" y="206160"/>
                  </a:lnTo>
                  <a:lnTo>
                    <a:pt x="70138" y="209106"/>
                  </a:lnTo>
                  <a:lnTo>
                    <a:pt x="101714" y="204187"/>
                  </a:lnTo>
                  <a:lnTo>
                    <a:pt x="134957" y="1925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61517" y="4088298"/>
              <a:ext cx="156913" cy="270501"/>
            </a:xfrm>
            <a:custGeom>
              <a:avLst/>
              <a:gdLst/>
              <a:ahLst/>
              <a:cxnLst/>
              <a:rect l="0" t="0" r="0" b="0"/>
              <a:pathLst>
                <a:path w="156913" h="270501">
                  <a:moveTo>
                    <a:pt x="7809" y="133629"/>
                  </a:moveTo>
                  <a:lnTo>
                    <a:pt x="18988" y="122451"/>
                  </a:lnTo>
                  <a:lnTo>
                    <a:pt x="36954" y="116963"/>
                  </a:lnTo>
                  <a:lnTo>
                    <a:pt x="91716" y="104745"/>
                  </a:lnTo>
                  <a:lnTo>
                    <a:pt x="122358" y="93615"/>
                  </a:lnTo>
                  <a:lnTo>
                    <a:pt x="139048" y="82310"/>
                  </a:lnTo>
                  <a:lnTo>
                    <a:pt x="151145" y="66367"/>
                  </a:lnTo>
                  <a:lnTo>
                    <a:pt x="156009" y="57202"/>
                  </a:lnTo>
                  <a:lnTo>
                    <a:pt x="156912" y="47583"/>
                  </a:lnTo>
                  <a:lnTo>
                    <a:pt x="151676" y="27536"/>
                  </a:lnTo>
                  <a:lnTo>
                    <a:pt x="138430" y="13167"/>
                  </a:lnTo>
                  <a:lnTo>
                    <a:pt x="129985" y="7698"/>
                  </a:lnTo>
                  <a:lnTo>
                    <a:pt x="95742" y="0"/>
                  </a:lnTo>
                  <a:lnTo>
                    <a:pt x="72627" y="4439"/>
                  </a:lnTo>
                  <a:lnTo>
                    <a:pt x="51825" y="15380"/>
                  </a:lnTo>
                  <a:lnTo>
                    <a:pt x="34780" y="31941"/>
                  </a:lnTo>
                  <a:lnTo>
                    <a:pt x="13180" y="71169"/>
                  </a:lnTo>
                  <a:lnTo>
                    <a:pt x="2511" y="103424"/>
                  </a:lnTo>
                  <a:lnTo>
                    <a:pt x="0" y="142097"/>
                  </a:lnTo>
                  <a:lnTo>
                    <a:pt x="7315" y="182022"/>
                  </a:lnTo>
                  <a:lnTo>
                    <a:pt x="17728" y="205440"/>
                  </a:lnTo>
                  <a:lnTo>
                    <a:pt x="42333" y="232765"/>
                  </a:lnTo>
                  <a:lnTo>
                    <a:pt x="102565" y="270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8010" y="4391885"/>
              <a:ext cx="4000830" cy="61632"/>
            </a:xfrm>
            <a:custGeom>
              <a:avLst/>
              <a:gdLst/>
              <a:ahLst/>
              <a:cxnLst/>
              <a:rect l="0" t="0" r="0" b="0"/>
              <a:pathLst>
                <a:path w="4000830" h="61632">
                  <a:moveTo>
                    <a:pt x="4000829" y="40612"/>
                  </a:moveTo>
                  <a:lnTo>
                    <a:pt x="3963351" y="48945"/>
                  </a:lnTo>
                  <a:lnTo>
                    <a:pt x="3911928" y="50707"/>
                  </a:lnTo>
                  <a:lnTo>
                    <a:pt x="3856710" y="51055"/>
                  </a:lnTo>
                  <a:lnTo>
                    <a:pt x="3800742" y="51124"/>
                  </a:lnTo>
                  <a:lnTo>
                    <a:pt x="3739037" y="51137"/>
                  </a:lnTo>
                  <a:lnTo>
                    <a:pt x="3687864" y="51139"/>
                  </a:lnTo>
                  <a:lnTo>
                    <a:pt x="3635658" y="51140"/>
                  </a:lnTo>
                  <a:lnTo>
                    <a:pt x="3572851" y="51141"/>
                  </a:lnTo>
                  <a:lnTo>
                    <a:pt x="3511571" y="48021"/>
                  </a:lnTo>
                  <a:lnTo>
                    <a:pt x="3453800" y="42076"/>
                  </a:lnTo>
                  <a:lnTo>
                    <a:pt x="3397719" y="41046"/>
                  </a:lnTo>
                  <a:lnTo>
                    <a:pt x="3336649" y="40740"/>
                  </a:lnTo>
                  <a:lnTo>
                    <a:pt x="3279690" y="35061"/>
                  </a:lnTo>
                  <a:lnTo>
                    <a:pt x="3220179" y="31558"/>
                  </a:lnTo>
                  <a:lnTo>
                    <a:pt x="3158093" y="30521"/>
                  </a:lnTo>
                  <a:lnTo>
                    <a:pt x="3095243" y="30213"/>
                  </a:lnTo>
                  <a:lnTo>
                    <a:pt x="3050084" y="30141"/>
                  </a:lnTo>
                  <a:lnTo>
                    <a:pt x="2991101" y="33220"/>
                  </a:lnTo>
                  <a:lnTo>
                    <a:pt x="2938919" y="38422"/>
                  </a:lnTo>
                  <a:lnTo>
                    <a:pt x="2895989" y="39639"/>
                  </a:lnTo>
                  <a:lnTo>
                    <a:pt x="2853513" y="40180"/>
                  </a:lnTo>
                  <a:lnTo>
                    <a:pt x="2808118" y="40420"/>
                  </a:lnTo>
                  <a:lnTo>
                    <a:pt x="2749002" y="43675"/>
                  </a:lnTo>
                  <a:lnTo>
                    <a:pt x="2691996" y="49666"/>
                  </a:lnTo>
                  <a:lnTo>
                    <a:pt x="2651325" y="50485"/>
                  </a:lnTo>
                  <a:lnTo>
                    <a:pt x="2603223" y="50849"/>
                  </a:lnTo>
                  <a:lnTo>
                    <a:pt x="2554549" y="51011"/>
                  </a:lnTo>
                  <a:lnTo>
                    <a:pt x="2497875" y="51102"/>
                  </a:lnTo>
                  <a:lnTo>
                    <a:pt x="2436803" y="51133"/>
                  </a:lnTo>
                  <a:lnTo>
                    <a:pt x="2379680" y="51139"/>
                  </a:lnTo>
                  <a:lnTo>
                    <a:pt x="2323336" y="51140"/>
                  </a:lnTo>
                  <a:lnTo>
                    <a:pt x="2267146" y="58376"/>
                  </a:lnTo>
                  <a:lnTo>
                    <a:pt x="2207867" y="61019"/>
                  </a:lnTo>
                  <a:lnTo>
                    <a:pt x="2145768" y="61541"/>
                  </a:lnTo>
                  <a:lnTo>
                    <a:pt x="2097035" y="61631"/>
                  </a:lnTo>
                  <a:lnTo>
                    <a:pt x="2036571" y="54426"/>
                  </a:lnTo>
                  <a:lnTo>
                    <a:pt x="1976448" y="51789"/>
                  </a:lnTo>
                  <a:lnTo>
                    <a:pt x="1914182" y="51268"/>
                  </a:lnTo>
                  <a:lnTo>
                    <a:pt x="1865420" y="51178"/>
                  </a:lnTo>
                  <a:lnTo>
                    <a:pt x="1813927" y="51152"/>
                  </a:lnTo>
                  <a:lnTo>
                    <a:pt x="1751361" y="51143"/>
                  </a:lnTo>
                  <a:lnTo>
                    <a:pt x="1701103" y="51141"/>
                  </a:lnTo>
                  <a:lnTo>
                    <a:pt x="1649167" y="51141"/>
                  </a:lnTo>
                  <a:lnTo>
                    <a:pt x="1595564" y="51141"/>
                  </a:lnTo>
                  <a:lnTo>
                    <a:pt x="1536918" y="51141"/>
                  </a:lnTo>
                  <a:lnTo>
                    <a:pt x="1481976" y="51141"/>
                  </a:lnTo>
                  <a:lnTo>
                    <a:pt x="1428653" y="51141"/>
                  </a:lnTo>
                  <a:lnTo>
                    <a:pt x="1374639" y="49971"/>
                  </a:lnTo>
                  <a:lnTo>
                    <a:pt x="1315871" y="43905"/>
                  </a:lnTo>
                  <a:lnTo>
                    <a:pt x="1260893" y="41588"/>
                  </a:lnTo>
                  <a:lnTo>
                    <a:pt x="1206389" y="42071"/>
                  </a:lnTo>
                  <a:lnTo>
                    <a:pt x="1147476" y="46763"/>
                  </a:lnTo>
                  <a:lnTo>
                    <a:pt x="1091286" y="42955"/>
                  </a:lnTo>
                  <a:lnTo>
                    <a:pt x="1030703" y="41306"/>
                  </a:lnTo>
                  <a:lnTo>
                    <a:pt x="968299" y="40818"/>
                  </a:lnTo>
                  <a:lnTo>
                    <a:pt x="905355" y="39503"/>
                  </a:lnTo>
                  <a:lnTo>
                    <a:pt x="842251" y="33395"/>
                  </a:lnTo>
                  <a:lnTo>
                    <a:pt x="779100" y="31065"/>
                  </a:lnTo>
                  <a:lnTo>
                    <a:pt x="715935" y="29204"/>
                  </a:lnTo>
                  <a:lnTo>
                    <a:pt x="673823" y="24624"/>
                  </a:lnTo>
                  <a:lnTo>
                    <a:pt x="628590" y="21807"/>
                  </a:lnTo>
                  <a:lnTo>
                    <a:pt x="582360" y="20556"/>
                  </a:lnTo>
                  <a:lnTo>
                    <a:pt x="538417" y="20000"/>
                  </a:lnTo>
                  <a:lnTo>
                    <a:pt x="492370" y="19753"/>
                  </a:lnTo>
                  <a:lnTo>
                    <a:pt x="445779" y="18473"/>
                  </a:lnTo>
                  <a:lnTo>
                    <a:pt x="401675" y="14005"/>
                  </a:lnTo>
                  <a:lnTo>
                    <a:pt x="358676" y="11239"/>
                  </a:lnTo>
                  <a:lnTo>
                    <a:pt x="314999" y="10010"/>
                  </a:lnTo>
                  <a:lnTo>
                    <a:pt x="268291" y="9464"/>
                  </a:lnTo>
                  <a:lnTo>
                    <a:pt x="223356" y="6101"/>
                  </a:lnTo>
                  <a:lnTo>
                    <a:pt x="178818" y="1877"/>
                  </a:lnTo>
                  <a:lnTo>
                    <a:pt x="131727" y="0"/>
                  </a:lnTo>
                  <a:lnTo>
                    <a:pt x="70356" y="4532"/>
                  </a:lnTo>
                  <a:lnTo>
                    <a:pt x="39458" y="7029"/>
                  </a:lnTo>
                  <a:lnTo>
                    <a:pt x="0" y="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48352" y="4116642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5877" y="0"/>
                  </a:lnTo>
                  <a:lnTo>
                    <a:pt x="559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74922" y="3776445"/>
              <a:ext cx="315669" cy="624940"/>
            </a:xfrm>
            <a:custGeom>
              <a:avLst/>
              <a:gdLst/>
              <a:ahLst/>
              <a:cxnLst/>
              <a:rect l="0" t="0" r="0" b="0"/>
              <a:pathLst>
                <a:path w="315669" h="624940">
                  <a:moveTo>
                    <a:pt x="315668" y="150684"/>
                  </a:moveTo>
                  <a:lnTo>
                    <a:pt x="297710" y="87257"/>
                  </a:lnTo>
                  <a:lnTo>
                    <a:pt x="290919" y="66342"/>
                  </a:lnTo>
                  <a:lnTo>
                    <a:pt x="277763" y="48468"/>
                  </a:lnTo>
                  <a:lnTo>
                    <a:pt x="237844" y="11878"/>
                  </a:lnTo>
                  <a:lnTo>
                    <a:pt x="219078" y="2035"/>
                  </a:lnTo>
                  <a:lnTo>
                    <a:pt x="199040" y="0"/>
                  </a:lnTo>
                  <a:lnTo>
                    <a:pt x="157580" y="8225"/>
                  </a:lnTo>
                  <a:lnTo>
                    <a:pt x="131697" y="23337"/>
                  </a:lnTo>
                  <a:lnTo>
                    <a:pt x="78664" y="81296"/>
                  </a:lnTo>
                  <a:lnTo>
                    <a:pt x="62041" y="109848"/>
                  </a:lnTo>
                  <a:lnTo>
                    <a:pt x="38708" y="172643"/>
                  </a:lnTo>
                  <a:lnTo>
                    <a:pt x="17861" y="233645"/>
                  </a:lnTo>
                  <a:lnTo>
                    <a:pt x="2999" y="290507"/>
                  </a:lnTo>
                  <a:lnTo>
                    <a:pt x="443" y="344290"/>
                  </a:lnTo>
                  <a:lnTo>
                    <a:pt x="0" y="402761"/>
                  </a:lnTo>
                  <a:lnTo>
                    <a:pt x="3016" y="445212"/>
                  </a:lnTo>
                  <a:lnTo>
                    <a:pt x="11291" y="505454"/>
                  </a:lnTo>
                  <a:lnTo>
                    <a:pt x="24271" y="554108"/>
                  </a:lnTo>
                  <a:lnTo>
                    <a:pt x="37590" y="577989"/>
                  </a:lnTo>
                  <a:lnTo>
                    <a:pt x="84857" y="619920"/>
                  </a:lnTo>
                  <a:lnTo>
                    <a:pt x="95113" y="623775"/>
                  </a:lnTo>
                  <a:lnTo>
                    <a:pt x="115869" y="624939"/>
                  </a:lnTo>
                  <a:lnTo>
                    <a:pt x="147284" y="619017"/>
                  </a:lnTo>
                  <a:lnTo>
                    <a:pt x="188171" y="598131"/>
                  </a:lnTo>
                  <a:lnTo>
                    <a:pt x="244816" y="550664"/>
                  </a:lnTo>
                  <a:lnTo>
                    <a:pt x="273555" y="529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349693" y="4147126"/>
              <a:ext cx="144354" cy="256154"/>
            </a:xfrm>
            <a:custGeom>
              <a:avLst/>
              <a:gdLst/>
              <a:ahLst/>
              <a:cxnLst/>
              <a:rect l="0" t="0" r="0" b="0"/>
              <a:pathLst>
                <a:path w="144354" h="256154">
                  <a:moveTo>
                    <a:pt x="104068" y="64273"/>
                  </a:moveTo>
                  <a:lnTo>
                    <a:pt x="115247" y="47505"/>
                  </a:lnTo>
                  <a:lnTo>
                    <a:pt x="117615" y="29914"/>
                  </a:lnTo>
                  <a:lnTo>
                    <a:pt x="116609" y="20310"/>
                  </a:lnTo>
                  <a:lnTo>
                    <a:pt x="112429" y="12737"/>
                  </a:lnTo>
                  <a:lnTo>
                    <a:pt x="98426" y="1204"/>
                  </a:lnTo>
                  <a:lnTo>
                    <a:pt x="89778" y="0"/>
                  </a:lnTo>
                  <a:lnTo>
                    <a:pt x="70811" y="4901"/>
                  </a:lnTo>
                  <a:lnTo>
                    <a:pt x="53802" y="17998"/>
                  </a:lnTo>
                  <a:lnTo>
                    <a:pt x="17814" y="65111"/>
                  </a:lnTo>
                  <a:lnTo>
                    <a:pt x="4942" y="97276"/>
                  </a:lnTo>
                  <a:lnTo>
                    <a:pt x="0" y="149474"/>
                  </a:lnTo>
                  <a:lnTo>
                    <a:pt x="2264" y="187783"/>
                  </a:lnTo>
                  <a:lnTo>
                    <a:pt x="13463" y="221362"/>
                  </a:lnTo>
                  <a:lnTo>
                    <a:pt x="19098" y="232169"/>
                  </a:lnTo>
                  <a:lnTo>
                    <a:pt x="34718" y="247298"/>
                  </a:lnTo>
                  <a:lnTo>
                    <a:pt x="43797" y="252970"/>
                  </a:lnTo>
                  <a:lnTo>
                    <a:pt x="63243" y="256153"/>
                  </a:lnTo>
                  <a:lnTo>
                    <a:pt x="73342" y="255364"/>
                  </a:lnTo>
                  <a:lnTo>
                    <a:pt x="90802" y="248248"/>
                  </a:lnTo>
                  <a:lnTo>
                    <a:pt x="121075" y="224616"/>
                  </a:lnTo>
                  <a:lnTo>
                    <a:pt x="136923" y="198739"/>
                  </a:lnTo>
                  <a:lnTo>
                    <a:pt x="144353" y="150149"/>
                  </a:lnTo>
                  <a:lnTo>
                    <a:pt x="142701" y="95491"/>
                  </a:lnTo>
                  <a:lnTo>
                    <a:pt x="134623" y="62994"/>
                  </a:lnTo>
                  <a:lnTo>
                    <a:pt x="125125" y="43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27461" y="4153072"/>
              <a:ext cx="294799" cy="239284"/>
            </a:xfrm>
            <a:custGeom>
              <a:avLst/>
              <a:gdLst/>
              <a:ahLst/>
              <a:cxnLst/>
              <a:rect l="0" t="0" r="0" b="0"/>
              <a:pathLst>
                <a:path w="294799" h="239284">
                  <a:moveTo>
                    <a:pt x="0" y="68855"/>
                  </a:moveTo>
                  <a:lnTo>
                    <a:pt x="14654" y="127472"/>
                  </a:lnTo>
                  <a:lnTo>
                    <a:pt x="28197" y="180476"/>
                  </a:lnTo>
                  <a:lnTo>
                    <a:pt x="45639" y="236759"/>
                  </a:lnTo>
                  <a:lnTo>
                    <a:pt x="45634" y="239283"/>
                  </a:lnTo>
                  <a:lnTo>
                    <a:pt x="39389" y="229608"/>
                  </a:lnTo>
                  <a:lnTo>
                    <a:pt x="29493" y="172201"/>
                  </a:lnTo>
                  <a:lnTo>
                    <a:pt x="25976" y="146372"/>
                  </a:lnTo>
                  <a:lnTo>
                    <a:pt x="30616" y="84826"/>
                  </a:lnTo>
                  <a:lnTo>
                    <a:pt x="36887" y="49411"/>
                  </a:lnTo>
                  <a:lnTo>
                    <a:pt x="42139" y="40684"/>
                  </a:lnTo>
                  <a:lnTo>
                    <a:pt x="57333" y="27869"/>
                  </a:lnTo>
                  <a:lnTo>
                    <a:pt x="65128" y="26323"/>
                  </a:lnTo>
                  <a:lnTo>
                    <a:pt x="72665" y="27632"/>
                  </a:lnTo>
                  <a:lnTo>
                    <a:pt x="87278" y="35326"/>
                  </a:lnTo>
                  <a:lnTo>
                    <a:pt x="101571" y="46544"/>
                  </a:lnTo>
                  <a:lnTo>
                    <a:pt x="128641" y="88452"/>
                  </a:lnTo>
                  <a:lnTo>
                    <a:pt x="138282" y="110320"/>
                  </a:lnTo>
                  <a:lnTo>
                    <a:pt x="141321" y="112876"/>
                  </a:lnTo>
                  <a:lnTo>
                    <a:pt x="143347" y="109901"/>
                  </a:lnTo>
                  <a:lnTo>
                    <a:pt x="150162" y="48975"/>
                  </a:lnTo>
                  <a:lnTo>
                    <a:pt x="156816" y="28434"/>
                  </a:lnTo>
                  <a:lnTo>
                    <a:pt x="167572" y="11506"/>
                  </a:lnTo>
                  <a:lnTo>
                    <a:pt x="176055" y="6056"/>
                  </a:lnTo>
                  <a:lnTo>
                    <a:pt x="197960" y="0"/>
                  </a:lnTo>
                  <a:lnTo>
                    <a:pt x="208012" y="725"/>
                  </a:lnTo>
                  <a:lnTo>
                    <a:pt x="225421" y="7769"/>
                  </a:lnTo>
                  <a:lnTo>
                    <a:pt x="240957" y="24938"/>
                  </a:lnTo>
                  <a:lnTo>
                    <a:pt x="259737" y="60912"/>
                  </a:lnTo>
                  <a:lnTo>
                    <a:pt x="280302" y="120452"/>
                  </a:lnTo>
                  <a:lnTo>
                    <a:pt x="291588" y="163405"/>
                  </a:lnTo>
                  <a:lnTo>
                    <a:pt x="294798" y="195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853844" y="4132617"/>
              <a:ext cx="177149" cy="434883"/>
            </a:xfrm>
            <a:custGeom>
              <a:avLst/>
              <a:gdLst/>
              <a:ahLst/>
              <a:cxnLst/>
              <a:rect l="0" t="0" r="0" b="0"/>
              <a:pathLst>
                <a:path w="177149" h="434883">
                  <a:moveTo>
                    <a:pt x="0" y="131424"/>
                  </a:moveTo>
                  <a:lnTo>
                    <a:pt x="14655" y="180976"/>
                  </a:lnTo>
                  <a:lnTo>
                    <a:pt x="24749" y="231504"/>
                  </a:lnTo>
                  <a:lnTo>
                    <a:pt x="35150" y="290929"/>
                  </a:lnTo>
                  <a:lnTo>
                    <a:pt x="40050" y="347401"/>
                  </a:lnTo>
                  <a:lnTo>
                    <a:pt x="48942" y="403244"/>
                  </a:lnTo>
                  <a:lnTo>
                    <a:pt x="50999" y="430437"/>
                  </a:lnTo>
                  <a:lnTo>
                    <a:pt x="50377" y="434882"/>
                  </a:lnTo>
                  <a:lnTo>
                    <a:pt x="48792" y="433165"/>
                  </a:lnTo>
                  <a:lnTo>
                    <a:pt x="45082" y="418779"/>
                  </a:lnTo>
                  <a:lnTo>
                    <a:pt x="39581" y="368297"/>
                  </a:lnTo>
                  <a:lnTo>
                    <a:pt x="33955" y="316252"/>
                  </a:lnTo>
                  <a:lnTo>
                    <a:pt x="29168" y="259497"/>
                  </a:lnTo>
                  <a:lnTo>
                    <a:pt x="23461" y="205637"/>
                  </a:lnTo>
                  <a:lnTo>
                    <a:pt x="21769" y="152633"/>
                  </a:lnTo>
                  <a:lnTo>
                    <a:pt x="21268" y="103003"/>
                  </a:lnTo>
                  <a:lnTo>
                    <a:pt x="26688" y="44312"/>
                  </a:lnTo>
                  <a:lnTo>
                    <a:pt x="35648" y="22128"/>
                  </a:lnTo>
                  <a:lnTo>
                    <a:pt x="41313" y="12936"/>
                  </a:lnTo>
                  <a:lnTo>
                    <a:pt x="49769" y="6809"/>
                  </a:lnTo>
                  <a:lnTo>
                    <a:pt x="71643" y="0"/>
                  </a:lnTo>
                  <a:lnTo>
                    <a:pt x="104676" y="1757"/>
                  </a:lnTo>
                  <a:lnTo>
                    <a:pt x="122952" y="9844"/>
                  </a:lnTo>
                  <a:lnTo>
                    <a:pt x="153748" y="34099"/>
                  </a:lnTo>
                  <a:lnTo>
                    <a:pt x="169688" y="65672"/>
                  </a:lnTo>
                  <a:lnTo>
                    <a:pt x="177148" y="125498"/>
                  </a:lnTo>
                  <a:lnTo>
                    <a:pt x="176101" y="168143"/>
                  </a:lnTo>
                  <a:lnTo>
                    <a:pt x="167564" y="192197"/>
                  </a:lnTo>
                  <a:lnTo>
                    <a:pt x="152852" y="208347"/>
                  </a:lnTo>
                  <a:lnTo>
                    <a:pt x="144015" y="214292"/>
                  </a:lnTo>
                  <a:lnTo>
                    <a:pt x="109222" y="222658"/>
                  </a:lnTo>
                  <a:lnTo>
                    <a:pt x="52643" y="215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088873" y="4095585"/>
              <a:ext cx="312454" cy="245864"/>
            </a:xfrm>
            <a:custGeom>
              <a:avLst/>
              <a:gdLst/>
              <a:ahLst/>
              <a:cxnLst/>
              <a:rect l="0" t="0" r="0" b="0"/>
              <a:pathLst>
                <a:path w="312454" h="245864">
                  <a:moveTo>
                    <a:pt x="28184" y="210570"/>
                  </a:moveTo>
                  <a:lnTo>
                    <a:pt x="72147" y="190327"/>
                  </a:lnTo>
                  <a:lnTo>
                    <a:pt x="85937" y="171547"/>
                  </a:lnTo>
                  <a:lnTo>
                    <a:pt x="94796" y="147603"/>
                  </a:lnTo>
                  <a:lnTo>
                    <a:pt x="98733" y="121364"/>
                  </a:lnTo>
                  <a:lnTo>
                    <a:pt x="94244" y="97223"/>
                  </a:lnTo>
                  <a:lnTo>
                    <a:pt x="89771" y="85872"/>
                  </a:lnTo>
                  <a:lnTo>
                    <a:pt x="82110" y="78305"/>
                  </a:lnTo>
                  <a:lnTo>
                    <a:pt x="61120" y="69897"/>
                  </a:lnTo>
                  <a:lnTo>
                    <a:pt x="50141" y="71165"/>
                  </a:lnTo>
                  <a:lnTo>
                    <a:pt x="28584" y="81932"/>
                  </a:lnTo>
                  <a:lnTo>
                    <a:pt x="13544" y="101535"/>
                  </a:lnTo>
                  <a:lnTo>
                    <a:pt x="4130" y="125845"/>
                  </a:lnTo>
                  <a:lnTo>
                    <a:pt x="0" y="165839"/>
                  </a:lnTo>
                  <a:lnTo>
                    <a:pt x="8492" y="218155"/>
                  </a:lnTo>
                  <a:lnTo>
                    <a:pt x="11546" y="229665"/>
                  </a:lnTo>
                  <a:lnTo>
                    <a:pt x="18262" y="237338"/>
                  </a:lnTo>
                  <a:lnTo>
                    <a:pt x="38203" y="245863"/>
                  </a:lnTo>
                  <a:lnTo>
                    <a:pt x="59543" y="243413"/>
                  </a:lnTo>
                  <a:lnTo>
                    <a:pt x="70147" y="239485"/>
                  </a:lnTo>
                  <a:lnTo>
                    <a:pt x="88168" y="222641"/>
                  </a:lnTo>
                  <a:lnTo>
                    <a:pt x="113212" y="179290"/>
                  </a:lnTo>
                  <a:lnTo>
                    <a:pt x="122188" y="136714"/>
                  </a:lnTo>
                  <a:lnTo>
                    <a:pt x="124779" y="136766"/>
                  </a:lnTo>
                  <a:lnTo>
                    <a:pt x="127675" y="140311"/>
                  </a:lnTo>
                  <a:lnTo>
                    <a:pt x="147614" y="199805"/>
                  </a:lnTo>
                  <a:lnTo>
                    <a:pt x="160813" y="217874"/>
                  </a:lnTo>
                  <a:lnTo>
                    <a:pt x="169246" y="225968"/>
                  </a:lnTo>
                  <a:lnTo>
                    <a:pt x="177207" y="229024"/>
                  </a:lnTo>
                  <a:lnTo>
                    <a:pt x="184855" y="228722"/>
                  </a:lnTo>
                  <a:lnTo>
                    <a:pt x="192293" y="226181"/>
                  </a:lnTo>
                  <a:lnTo>
                    <a:pt x="206796" y="213999"/>
                  </a:lnTo>
                  <a:lnTo>
                    <a:pt x="213939" y="205837"/>
                  </a:lnTo>
                  <a:lnTo>
                    <a:pt x="221876" y="184290"/>
                  </a:lnTo>
                  <a:lnTo>
                    <a:pt x="223992" y="171993"/>
                  </a:lnTo>
                  <a:lnTo>
                    <a:pt x="227743" y="166135"/>
                  </a:lnTo>
                  <a:lnTo>
                    <a:pt x="232583" y="164569"/>
                  </a:lnTo>
                  <a:lnTo>
                    <a:pt x="238150" y="165864"/>
                  </a:lnTo>
                  <a:lnTo>
                    <a:pt x="243030" y="171408"/>
                  </a:lnTo>
                  <a:lnTo>
                    <a:pt x="264249" y="223544"/>
                  </a:lnTo>
                  <a:lnTo>
                    <a:pt x="255037" y="187293"/>
                  </a:lnTo>
                  <a:lnTo>
                    <a:pt x="233374" y="133459"/>
                  </a:lnTo>
                  <a:lnTo>
                    <a:pt x="229242" y="80045"/>
                  </a:lnTo>
                  <a:lnTo>
                    <a:pt x="234916" y="58582"/>
                  </a:lnTo>
                  <a:lnTo>
                    <a:pt x="246407" y="41245"/>
                  </a:lnTo>
                  <a:lnTo>
                    <a:pt x="272607" y="19500"/>
                  </a:lnTo>
                  <a:lnTo>
                    <a:pt x="3124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57740" y="4150388"/>
              <a:ext cx="164686" cy="194776"/>
            </a:xfrm>
            <a:custGeom>
              <a:avLst/>
              <a:gdLst/>
              <a:ahLst/>
              <a:cxnLst/>
              <a:rect l="0" t="0" r="0" b="0"/>
              <a:pathLst>
                <a:path w="164686" h="194776">
                  <a:moveTo>
                    <a:pt x="27814" y="82067"/>
                  </a:moveTo>
                  <a:lnTo>
                    <a:pt x="38992" y="93246"/>
                  </a:lnTo>
                  <a:lnTo>
                    <a:pt x="45795" y="95369"/>
                  </a:lnTo>
                  <a:lnTo>
                    <a:pt x="72136" y="92768"/>
                  </a:lnTo>
                  <a:lnTo>
                    <a:pt x="100998" y="83418"/>
                  </a:lnTo>
                  <a:lnTo>
                    <a:pt x="117272" y="72529"/>
                  </a:lnTo>
                  <a:lnTo>
                    <a:pt x="122548" y="64010"/>
                  </a:lnTo>
                  <a:lnTo>
                    <a:pt x="128409" y="42067"/>
                  </a:lnTo>
                  <a:lnTo>
                    <a:pt x="124776" y="19836"/>
                  </a:lnTo>
                  <a:lnTo>
                    <a:pt x="120532" y="8994"/>
                  </a:lnTo>
                  <a:lnTo>
                    <a:pt x="114192" y="2937"/>
                  </a:lnTo>
                  <a:lnTo>
                    <a:pt x="106457" y="68"/>
                  </a:lnTo>
                  <a:lnTo>
                    <a:pt x="88503" y="0"/>
                  </a:lnTo>
                  <a:lnTo>
                    <a:pt x="68825" y="3869"/>
                  </a:lnTo>
                  <a:lnTo>
                    <a:pt x="51500" y="15727"/>
                  </a:lnTo>
                  <a:lnTo>
                    <a:pt x="37172" y="32696"/>
                  </a:lnTo>
                  <a:lnTo>
                    <a:pt x="4714" y="86818"/>
                  </a:lnTo>
                  <a:lnTo>
                    <a:pt x="0" y="110305"/>
                  </a:lnTo>
                  <a:lnTo>
                    <a:pt x="2935" y="144247"/>
                  </a:lnTo>
                  <a:lnTo>
                    <a:pt x="11298" y="162735"/>
                  </a:lnTo>
                  <a:lnTo>
                    <a:pt x="16803" y="170941"/>
                  </a:lnTo>
                  <a:lnTo>
                    <a:pt x="35399" y="183178"/>
                  </a:lnTo>
                  <a:lnTo>
                    <a:pt x="60431" y="191346"/>
                  </a:lnTo>
                  <a:lnTo>
                    <a:pt x="105069" y="194775"/>
                  </a:lnTo>
                  <a:lnTo>
                    <a:pt x="139221" y="188902"/>
                  </a:lnTo>
                  <a:lnTo>
                    <a:pt x="164685" y="176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16473" y="4145455"/>
              <a:ext cx="186240" cy="273060"/>
            </a:xfrm>
            <a:custGeom>
              <a:avLst/>
              <a:gdLst/>
              <a:ahLst/>
              <a:cxnLst/>
              <a:rect l="0" t="0" r="0" b="0"/>
              <a:pathLst>
                <a:path w="186240" h="273060">
                  <a:moveTo>
                    <a:pt x="127050" y="13301"/>
                  </a:moveTo>
                  <a:lnTo>
                    <a:pt x="115871" y="2123"/>
                  </a:lnTo>
                  <a:lnTo>
                    <a:pt x="107900" y="0"/>
                  </a:lnTo>
                  <a:lnTo>
                    <a:pt x="86563" y="760"/>
                  </a:lnTo>
                  <a:lnTo>
                    <a:pt x="32508" y="22294"/>
                  </a:lnTo>
                  <a:lnTo>
                    <a:pt x="21908" y="26315"/>
                  </a:lnTo>
                  <a:lnTo>
                    <a:pt x="7011" y="40142"/>
                  </a:lnTo>
                  <a:lnTo>
                    <a:pt x="1400" y="48742"/>
                  </a:lnTo>
                  <a:lnTo>
                    <a:pt x="0" y="56816"/>
                  </a:lnTo>
                  <a:lnTo>
                    <a:pt x="1406" y="64538"/>
                  </a:lnTo>
                  <a:lnTo>
                    <a:pt x="4683" y="72025"/>
                  </a:lnTo>
                  <a:lnTo>
                    <a:pt x="12717" y="77017"/>
                  </a:lnTo>
                  <a:lnTo>
                    <a:pt x="72755" y="91275"/>
                  </a:lnTo>
                  <a:lnTo>
                    <a:pt x="105503" y="101266"/>
                  </a:lnTo>
                  <a:lnTo>
                    <a:pt x="123713" y="114398"/>
                  </a:lnTo>
                  <a:lnTo>
                    <a:pt x="175987" y="173063"/>
                  </a:lnTo>
                  <a:lnTo>
                    <a:pt x="183895" y="196221"/>
                  </a:lnTo>
                  <a:lnTo>
                    <a:pt x="186239" y="220941"/>
                  </a:lnTo>
                  <a:lnTo>
                    <a:pt x="183382" y="243626"/>
                  </a:lnTo>
                  <a:lnTo>
                    <a:pt x="178643" y="252249"/>
                  </a:lnTo>
                  <a:lnTo>
                    <a:pt x="164018" y="264949"/>
                  </a:lnTo>
                  <a:lnTo>
                    <a:pt x="142700" y="271374"/>
                  </a:lnTo>
                  <a:lnTo>
                    <a:pt x="117628" y="273059"/>
                  </a:lnTo>
                  <a:lnTo>
                    <a:pt x="69644" y="264609"/>
                  </a:lnTo>
                  <a:lnTo>
                    <a:pt x="42822" y="255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60635" y="4104464"/>
              <a:ext cx="260330" cy="248745"/>
            </a:xfrm>
            <a:custGeom>
              <a:avLst/>
              <a:gdLst/>
              <a:ahLst/>
              <a:cxnLst/>
              <a:rect l="0" t="0" r="0" b="0"/>
              <a:pathLst>
                <a:path w="260330" h="248745">
                  <a:moveTo>
                    <a:pt x="9272" y="54292"/>
                  </a:moveTo>
                  <a:lnTo>
                    <a:pt x="9272" y="112909"/>
                  </a:lnTo>
                  <a:lnTo>
                    <a:pt x="16507" y="167083"/>
                  </a:lnTo>
                  <a:lnTo>
                    <a:pt x="19150" y="225964"/>
                  </a:lnTo>
                  <a:lnTo>
                    <a:pt x="18341" y="248744"/>
                  </a:lnTo>
                  <a:lnTo>
                    <a:pt x="16488" y="248267"/>
                  </a:lnTo>
                  <a:lnTo>
                    <a:pt x="5108" y="213881"/>
                  </a:lnTo>
                  <a:lnTo>
                    <a:pt x="0" y="160858"/>
                  </a:lnTo>
                  <a:lnTo>
                    <a:pt x="2111" y="98393"/>
                  </a:lnTo>
                  <a:lnTo>
                    <a:pt x="13446" y="46236"/>
                  </a:lnTo>
                  <a:lnTo>
                    <a:pt x="29096" y="18500"/>
                  </a:lnTo>
                  <a:lnTo>
                    <a:pt x="36526" y="14053"/>
                  </a:lnTo>
                  <a:lnTo>
                    <a:pt x="54140" y="12232"/>
                  </a:lnTo>
                  <a:lnTo>
                    <a:pt x="70547" y="18441"/>
                  </a:lnTo>
                  <a:lnTo>
                    <a:pt x="78198" y="23373"/>
                  </a:lnTo>
                  <a:lnTo>
                    <a:pt x="89818" y="38211"/>
                  </a:lnTo>
                  <a:lnTo>
                    <a:pt x="106810" y="81921"/>
                  </a:lnTo>
                  <a:lnTo>
                    <a:pt x="113027" y="125087"/>
                  </a:lnTo>
                  <a:lnTo>
                    <a:pt x="122828" y="67242"/>
                  </a:lnTo>
                  <a:lnTo>
                    <a:pt x="133645" y="35123"/>
                  </a:lnTo>
                  <a:lnTo>
                    <a:pt x="144877" y="18087"/>
                  </a:lnTo>
                  <a:lnTo>
                    <a:pt x="160787" y="5835"/>
                  </a:lnTo>
                  <a:lnTo>
                    <a:pt x="169944" y="931"/>
                  </a:lnTo>
                  <a:lnTo>
                    <a:pt x="179558" y="0"/>
                  </a:lnTo>
                  <a:lnTo>
                    <a:pt x="199597" y="5206"/>
                  </a:lnTo>
                  <a:lnTo>
                    <a:pt x="217083" y="18438"/>
                  </a:lnTo>
                  <a:lnTo>
                    <a:pt x="231484" y="37187"/>
                  </a:lnTo>
                  <a:lnTo>
                    <a:pt x="250260" y="87352"/>
                  </a:lnTo>
                  <a:lnTo>
                    <a:pt x="259646" y="142321"/>
                  </a:lnTo>
                  <a:lnTo>
                    <a:pt x="260329" y="197069"/>
                  </a:lnTo>
                  <a:lnTo>
                    <a:pt x="251427" y="243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77641" y="4169285"/>
              <a:ext cx="162049" cy="213413"/>
            </a:xfrm>
            <a:custGeom>
              <a:avLst/>
              <a:gdLst/>
              <a:ahLst/>
              <a:cxnLst/>
              <a:rect l="0" t="0" r="0" b="0"/>
              <a:pathLst>
                <a:path w="162049" h="213413">
                  <a:moveTo>
                    <a:pt x="92348" y="21057"/>
                  </a:moveTo>
                  <a:lnTo>
                    <a:pt x="86760" y="4289"/>
                  </a:lnTo>
                  <a:lnTo>
                    <a:pt x="81603" y="1689"/>
                  </a:lnTo>
                  <a:lnTo>
                    <a:pt x="74657" y="2296"/>
                  </a:lnTo>
                  <a:lnTo>
                    <a:pt x="57579" y="10379"/>
                  </a:lnTo>
                  <a:lnTo>
                    <a:pt x="30574" y="34660"/>
                  </a:lnTo>
                  <a:lnTo>
                    <a:pt x="5720" y="84633"/>
                  </a:lnTo>
                  <a:lnTo>
                    <a:pt x="0" y="121522"/>
                  </a:lnTo>
                  <a:lnTo>
                    <a:pt x="3895" y="162088"/>
                  </a:lnTo>
                  <a:lnTo>
                    <a:pt x="12481" y="183564"/>
                  </a:lnTo>
                  <a:lnTo>
                    <a:pt x="18047" y="192566"/>
                  </a:lnTo>
                  <a:lnTo>
                    <a:pt x="33589" y="205687"/>
                  </a:lnTo>
                  <a:lnTo>
                    <a:pt x="42647" y="210824"/>
                  </a:lnTo>
                  <a:lnTo>
                    <a:pt x="65190" y="213412"/>
                  </a:lnTo>
                  <a:lnTo>
                    <a:pt x="88466" y="209493"/>
                  </a:lnTo>
                  <a:lnTo>
                    <a:pt x="114725" y="194133"/>
                  </a:lnTo>
                  <a:lnTo>
                    <a:pt x="144558" y="164862"/>
                  </a:lnTo>
                  <a:lnTo>
                    <a:pt x="151721" y="155532"/>
                  </a:lnTo>
                  <a:lnTo>
                    <a:pt x="159681" y="132686"/>
                  </a:lnTo>
                  <a:lnTo>
                    <a:pt x="162048" y="106934"/>
                  </a:lnTo>
                  <a:lnTo>
                    <a:pt x="151021" y="43948"/>
                  </a:lnTo>
                  <a:lnTo>
                    <a:pt x="1239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75274" y="4085057"/>
              <a:ext cx="84230" cy="277445"/>
            </a:xfrm>
            <a:custGeom>
              <a:avLst/>
              <a:gdLst/>
              <a:ahLst/>
              <a:cxnLst/>
              <a:rect l="0" t="0" r="0" b="0"/>
              <a:pathLst>
                <a:path w="84230" h="277445">
                  <a:moveTo>
                    <a:pt x="0" y="178984"/>
                  </a:moveTo>
                  <a:lnTo>
                    <a:pt x="15641" y="196965"/>
                  </a:lnTo>
                  <a:lnTo>
                    <a:pt x="39607" y="253338"/>
                  </a:lnTo>
                  <a:lnTo>
                    <a:pt x="53980" y="277444"/>
                  </a:lnTo>
                  <a:lnTo>
                    <a:pt x="54705" y="276210"/>
                  </a:lnTo>
                  <a:lnTo>
                    <a:pt x="41371" y="218542"/>
                  </a:lnTo>
                  <a:lnTo>
                    <a:pt x="22341" y="164441"/>
                  </a:lnTo>
                  <a:lnTo>
                    <a:pt x="5626" y="108694"/>
                  </a:lnTo>
                  <a:lnTo>
                    <a:pt x="2837" y="67820"/>
                  </a:lnTo>
                  <a:lnTo>
                    <a:pt x="6331" y="44180"/>
                  </a:lnTo>
                  <a:lnTo>
                    <a:pt x="11240" y="35303"/>
                  </a:lnTo>
                  <a:lnTo>
                    <a:pt x="26053" y="22319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83331" y="4157624"/>
              <a:ext cx="144628" cy="228188"/>
            </a:xfrm>
            <a:custGeom>
              <a:avLst/>
              <a:gdLst/>
              <a:ahLst/>
              <a:cxnLst/>
              <a:rect l="0" t="0" r="0" b="0"/>
              <a:pathLst>
                <a:path w="144628" h="228188">
                  <a:moveTo>
                    <a:pt x="7757" y="95889"/>
                  </a:moveTo>
                  <a:lnTo>
                    <a:pt x="13346" y="112656"/>
                  </a:lnTo>
                  <a:lnTo>
                    <a:pt x="19672" y="117596"/>
                  </a:lnTo>
                  <a:lnTo>
                    <a:pt x="39179" y="123084"/>
                  </a:lnTo>
                  <a:lnTo>
                    <a:pt x="60327" y="119284"/>
                  </a:lnTo>
                  <a:lnTo>
                    <a:pt x="88843" y="103990"/>
                  </a:lnTo>
                  <a:lnTo>
                    <a:pt x="96909" y="97780"/>
                  </a:lnTo>
                  <a:lnTo>
                    <a:pt x="108991" y="78402"/>
                  </a:lnTo>
                  <a:lnTo>
                    <a:pt x="117091" y="54192"/>
                  </a:lnTo>
                  <a:lnTo>
                    <a:pt x="120691" y="27834"/>
                  </a:lnTo>
                  <a:lnTo>
                    <a:pt x="118141" y="17763"/>
                  </a:lnTo>
                  <a:lnTo>
                    <a:pt x="112932" y="9880"/>
                  </a:lnTo>
                  <a:lnTo>
                    <a:pt x="105950" y="3454"/>
                  </a:lnTo>
                  <a:lnTo>
                    <a:pt x="96615" y="341"/>
                  </a:lnTo>
                  <a:lnTo>
                    <a:pt x="73766" y="0"/>
                  </a:lnTo>
                  <a:lnTo>
                    <a:pt x="54252" y="6868"/>
                  </a:lnTo>
                  <a:lnTo>
                    <a:pt x="22660" y="30341"/>
                  </a:lnTo>
                  <a:lnTo>
                    <a:pt x="6584" y="56190"/>
                  </a:lnTo>
                  <a:lnTo>
                    <a:pt x="0" y="97254"/>
                  </a:lnTo>
                  <a:lnTo>
                    <a:pt x="3639" y="146466"/>
                  </a:lnTo>
                  <a:lnTo>
                    <a:pt x="17715" y="186914"/>
                  </a:lnTo>
                  <a:lnTo>
                    <a:pt x="42292" y="215536"/>
                  </a:lnTo>
                  <a:lnTo>
                    <a:pt x="67950" y="225104"/>
                  </a:lnTo>
                  <a:lnTo>
                    <a:pt x="96510" y="228187"/>
                  </a:lnTo>
                  <a:lnTo>
                    <a:pt x="144627" y="222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33285" y="4000829"/>
              <a:ext cx="31586" cy="400083"/>
            </a:xfrm>
            <a:custGeom>
              <a:avLst/>
              <a:gdLst/>
              <a:ahLst/>
              <a:cxnLst/>
              <a:rect l="0" t="0" r="0" b="0"/>
              <a:pathLst>
                <a:path w="31586" h="400083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20125"/>
                  </a:lnTo>
                  <a:lnTo>
                    <a:pt x="8405" y="283427"/>
                  </a:lnTo>
                  <a:lnTo>
                    <a:pt x="17958" y="337442"/>
                  </a:lnTo>
                  <a:lnTo>
                    <a:pt x="31585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106943" y="4174224"/>
              <a:ext cx="252684" cy="37176"/>
            </a:xfrm>
            <a:custGeom>
              <a:avLst/>
              <a:gdLst/>
              <a:ahLst/>
              <a:cxnLst/>
              <a:rect l="0" t="0" r="0" b="0"/>
              <a:pathLst>
                <a:path w="252684" h="37176">
                  <a:moveTo>
                    <a:pt x="252683" y="5589"/>
                  </a:moveTo>
                  <a:lnTo>
                    <a:pt x="235916" y="0"/>
                  </a:lnTo>
                  <a:lnTo>
                    <a:pt x="177238" y="4044"/>
                  </a:lnTo>
                  <a:lnTo>
                    <a:pt x="115800" y="13791"/>
                  </a:lnTo>
                  <a:lnTo>
                    <a:pt x="62475" y="26880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70155" y="3958715"/>
              <a:ext cx="147400" cy="421141"/>
            </a:xfrm>
            <a:custGeom>
              <a:avLst/>
              <a:gdLst/>
              <a:ahLst/>
              <a:cxnLst/>
              <a:rect l="0" t="0" r="0" b="0"/>
              <a:pathLst>
                <a:path w="147400" h="421141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3546"/>
                  </a:lnTo>
                  <a:lnTo>
                    <a:pt x="18669" y="215354"/>
                  </a:lnTo>
                  <a:lnTo>
                    <a:pt x="20349" y="275158"/>
                  </a:lnTo>
                  <a:lnTo>
                    <a:pt x="23967" y="327973"/>
                  </a:lnTo>
                  <a:lnTo>
                    <a:pt x="30081" y="382849"/>
                  </a:lnTo>
                  <a:lnTo>
                    <a:pt x="29413" y="387424"/>
                  </a:lnTo>
                  <a:lnTo>
                    <a:pt x="27798" y="385794"/>
                  </a:lnTo>
                  <a:lnTo>
                    <a:pt x="24053" y="371505"/>
                  </a:lnTo>
                  <a:lnTo>
                    <a:pt x="21452" y="310893"/>
                  </a:lnTo>
                  <a:lnTo>
                    <a:pt x="26764" y="275390"/>
                  </a:lnTo>
                  <a:lnTo>
                    <a:pt x="41336" y="248233"/>
                  </a:lnTo>
                  <a:lnTo>
                    <a:pt x="49784" y="243868"/>
                  </a:lnTo>
                  <a:lnTo>
                    <a:pt x="71649" y="242137"/>
                  </a:lnTo>
                  <a:lnTo>
                    <a:pt x="90726" y="248386"/>
                  </a:lnTo>
                  <a:lnTo>
                    <a:pt x="99088" y="253328"/>
                  </a:lnTo>
                  <a:lnTo>
                    <a:pt x="111500" y="268178"/>
                  </a:lnTo>
                  <a:lnTo>
                    <a:pt x="136492" y="326819"/>
                  </a:lnTo>
                  <a:lnTo>
                    <a:pt x="144168" y="361218"/>
                  </a:lnTo>
                  <a:lnTo>
                    <a:pt x="14739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73357" y="4168650"/>
              <a:ext cx="207411" cy="200768"/>
            </a:xfrm>
            <a:custGeom>
              <a:avLst/>
              <a:gdLst/>
              <a:ahLst/>
              <a:cxnLst/>
              <a:rect l="0" t="0" r="0" b="0"/>
              <a:pathLst>
                <a:path w="207411" h="200768">
                  <a:moveTo>
                    <a:pt x="81068" y="179619"/>
                  </a:moveTo>
                  <a:lnTo>
                    <a:pt x="96709" y="153233"/>
                  </a:lnTo>
                  <a:lnTo>
                    <a:pt x="115911" y="90717"/>
                  </a:lnTo>
                  <a:lnTo>
                    <a:pt x="115439" y="55012"/>
                  </a:lnTo>
                  <a:lnTo>
                    <a:pt x="102300" y="22205"/>
                  </a:lnTo>
                  <a:lnTo>
                    <a:pt x="86995" y="7102"/>
                  </a:lnTo>
                  <a:lnTo>
                    <a:pt x="78000" y="1437"/>
                  </a:lnTo>
                  <a:lnTo>
                    <a:pt x="69665" y="0"/>
                  </a:lnTo>
                  <a:lnTo>
                    <a:pt x="61767" y="1381"/>
                  </a:lnTo>
                  <a:lnTo>
                    <a:pt x="45584" y="10325"/>
                  </a:lnTo>
                  <a:lnTo>
                    <a:pt x="19082" y="35091"/>
                  </a:lnTo>
                  <a:lnTo>
                    <a:pt x="7505" y="54553"/>
                  </a:lnTo>
                  <a:lnTo>
                    <a:pt x="0" y="96419"/>
                  </a:lnTo>
                  <a:lnTo>
                    <a:pt x="5869" y="146157"/>
                  </a:lnTo>
                  <a:lnTo>
                    <a:pt x="16152" y="177893"/>
                  </a:lnTo>
                  <a:lnTo>
                    <a:pt x="27260" y="194840"/>
                  </a:lnTo>
                  <a:lnTo>
                    <a:pt x="35837" y="199125"/>
                  </a:lnTo>
                  <a:lnTo>
                    <a:pt x="57846" y="200767"/>
                  </a:lnTo>
                  <a:lnTo>
                    <a:pt x="76986" y="194477"/>
                  </a:lnTo>
                  <a:lnTo>
                    <a:pt x="93292" y="182713"/>
                  </a:lnTo>
                  <a:lnTo>
                    <a:pt x="114455" y="156360"/>
                  </a:lnTo>
                  <a:lnTo>
                    <a:pt x="139101" y="96151"/>
                  </a:lnTo>
                  <a:lnTo>
                    <a:pt x="140814" y="98238"/>
                  </a:lnTo>
                  <a:lnTo>
                    <a:pt x="159429" y="153738"/>
                  </a:lnTo>
                  <a:lnTo>
                    <a:pt x="167758" y="177475"/>
                  </a:lnTo>
                  <a:lnTo>
                    <a:pt x="173956" y="184039"/>
                  </a:lnTo>
                  <a:lnTo>
                    <a:pt x="181597" y="187245"/>
                  </a:lnTo>
                  <a:lnTo>
                    <a:pt x="195937" y="187688"/>
                  </a:lnTo>
                  <a:lnTo>
                    <a:pt x="199761" y="186168"/>
                  </a:lnTo>
                  <a:lnTo>
                    <a:pt x="207410" y="179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07140" y="4147471"/>
              <a:ext cx="152612" cy="282527"/>
            </a:xfrm>
            <a:custGeom>
              <a:avLst/>
              <a:gdLst/>
              <a:ahLst/>
              <a:cxnLst/>
              <a:rect l="0" t="0" r="0" b="0"/>
              <a:pathLst>
                <a:path w="152612" h="282527">
                  <a:moveTo>
                    <a:pt x="15740" y="95513"/>
                  </a:moveTo>
                  <a:lnTo>
                    <a:pt x="12621" y="138205"/>
                  </a:lnTo>
                  <a:lnTo>
                    <a:pt x="6676" y="191034"/>
                  </a:lnTo>
                  <a:lnTo>
                    <a:pt x="5501" y="249389"/>
                  </a:lnTo>
                  <a:lnTo>
                    <a:pt x="5298" y="282526"/>
                  </a:lnTo>
                  <a:lnTo>
                    <a:pt x="4050" y="231423"/>
                  </a:lnTo>
                  <a:lnTo>
                    <a:pt x="0" y="170756"/>
                  </a:lnTo>
                  <a:lnTo>
                    <a:pt x="4183" y="113365"/>
                  </a:lnTo>
                  <a:lnTo>
                    <a:pt x="16529" y="54363"/>
                  </a:lnTo>
                  <a:lnTo>
                    <a:pt x="24280" y="33941"/>
                  </a:lnTo>
                  <a:lnTo>
                    <a:pt x="35524" y="17065"/>
                  </a:lnTo>
                  <a:lnTo>
                    <a:pt x="51439" y="4885"/>
                  </a:lnTo>
                  <a:lnTo>
                    <a:pt x="60597" y="0"/>
                  </a:lnTo>
                  <a:lnTo>
                    <a:pt x="69041" y="252"/>
                  </a:lnTo>
                  <a:lnTo>
                    <a:pt x="77010" y="3929"/>
                  </a:lnTo>
                  <a:lnTo>
                    <a:pt x="90935" y="17375"/>
                  </a:lnTo>
                  <a:lnTo>
                    <a:pt x="105351" y="45845"/>
                  </a:lnTo>
                  <a:lnTo>
                    <a:pt x="120702" y="99913"/>
                  </a:lnTo>
                  <a:lnTo>
                    <a:pt x="131458" y="149459"/>
                  </a:lnTo>
                  <a:lnTo>
                    <a:pt x="138934" y="198065"/>
                  </a:lnTo>
                  <a:lnTo>
                    <a:pt x="148904" y="258713"/>
                  </a:lnTo>
                  <a:lnTo>
                    <a:pt x="152611" y="274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7390217" y="4621028"/>
            <a:ext cx="344215" cy="718726"/>
          </a:xfrm>
          <a:custGeom>
            <a:avLst/>
            <a:gdLst/>
            <a:ahLst/>
            <a:cxnLst/>
            <a:rect l="0" t="0" r="0" b="0"/>
            <a:pathLst>
              <a:path w="344215" h="718726">
                <a:moveTo>
                  <a:pt x="154702" y="64679"/>
                </a:moveTo>
                <a:lnTo>
                  <a:pt x="127190" y="118554"/>
                </a:lnTo>
                <a:lnTo>
                  <a:pt x="103563" y="170127"/>
                </a:lnTo>
                <a:lnTo>
                  <a:pt x="98383" y="173582"/>
                </a:lnTo>
                <a:lnTo>
                  <a:pt x="93758" y="172377"/>
                </a:lnTo>
                <a:lnTo>
                  <a:pt x="89507" y="168063"/>
                </a:lnTo>
                <a:lnTo>
                  <a:pt x="83522" y="134046"/>
                </a:lnTo>
                <a:lnTo>
                  <a:pt x="89906" y="72489"/>
                </a:lnTo>
                <a:lnTo>
                  <a:pt x="100277" y="36578"/>
                </a:lnTo>
                <a:lnTo>
                  <a:pt x="111405" y="18655"/>
                </a:lnTo>
                <a:lnTo>
                  <a:pt x="127269" y="6009"/>
                </a:lnTo>
                <a:lnTo>
                  <a:pt x="136414" y="999"/>
                </a:lnTo>
                <a:lnTo>
                  <a:pt x="144850" y="0"/>
                </a:lnTo>
                <a:lnTo>
                  <a:pt x="160461" y="5127"/>
                </a:lnTo>
                <a:lnTo>
                  <a:pt x="182404" y="21168"/>
                </a:lnTo>
                <a:lnTo>
                  <a:pt x="198135" y="46328"/>
                </a:lnTo>
                <a:lnTo>
                  <a:pt x="213931" y="100742"/>
                </a:lnTo>
                <a:lnTo>
                  <a:pt x="231854" y="164228"/>
                </a:lnTo>
                <a:lnTo>
                  <a:pt x="238701" y="219350"/>
                </a:lnTo>
                <a:lnTo>
                  <a:pt x="245751" y="265966"/>
                </a:lnTo>
                <a:lnTo>
                  <a:pt x="247811" y="311678"/>
                </a:lnTo>
                <a:lnTo>
                  <a:pt x="248970" y="367671"/>
                </a:lnTo>
                <a:lnTo>
                  <a:pt x="249313" y="419487"/>
                </a:lnTo>
                <a:lnTo>
                  <a:pt x="248260" y="480992"/>
                </a:lnTo>
                <a:lnTo>
                  <a:pt x="237999" y="538202"/>
                </a:lnTo>
                <a:lnTo>
                  <a:pt x="221259" y="601382"/>
                </a:lnTo>
                <a:lnTo>
                  <a:pt x="209647" y="638863"/>
                </a:lnTo>
                <a:lnTo>
                  <a:pt x="173057" y="692424"/>
                </a:lnTo>
                <a:lnTo>
                  <a:pt x="150381" y="709445"/>
                </a:lnTo>
                <a:lnTo>
                  <a:pt x="125876" y="718570"/>
                </a:lnTo>
                <a:lnTo>
                  <a:pt x="103285" y="718725"/>
                </a:lnTo>
                <a:lnTo>
                  <a:pt x="70837" y="706647"/>
                </a:lnTo>
                <a:lnTo>
                  <a:pt x="52697" y="688470"/>
                </a:lnTo>
                <a:lnTo>
                  <a:pt x="27578" y="644262"/>
                </a:lnTo>
                <a:lnTo>
                  <a:pt x="7661" y="582839"/>
                </a:lnTo>
                <a:lnTo>
                  <a:pt x="0" y="546541"/>
                </a:lnTo>
                <a:lnTo>
                  <a:pt x="849" y="509270"/>
                </a:lnTo>
                <a:lnTo>
                  <a:pt x="11617" y="465235"/>
                </a:lnTo>
                <a:lnTo>
                  <a:pt x="27169" y="438906"/>
                </a:lnTo>
                <a:lnTo>
                  <a:pt x="52182" y="416287"/>
                </a:lnTo>
                <a:lnTo>
                  <a:pt x="61790" y="412558"/>
                </a:lnTo>
                <a:lnTo>
                  <a:pt x="81822" y="411534"/>
                </a:lnTo>
                <a:lnTo>
                  <a:pt x="118420" y="423125"/>
                </a:lnTo>
                <a:lnTo>
                  <a:pt x="172020" y="463092"/>
                </a:lnTo>
                <a:lnTo>
                  <a:pt x="234104" y="520849"/>
                </a:lnTo>
                <a:lnTo>
                  <a:pt x="290706" y="550411"/>
                </a:lnTo>
                <a:lnTo>
                  <a:pt x="344214" y="55951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8039758" y="5011980"/>
            <a:ext cx="157928" cy="263324"/>
          </a:xfrm>
          <a:custGeom>
            <a:avLst/>
            <a:gdLst/>
            <a:ahLst/>
            <a:cxnLst/>
            <a:rect l="0" t="0" r="0" b="0"/>
            <a:pathLst>
              <a:path w="157928" h="263324">
                <a:moveTo>
                  <a:pt x="0" y="31697"/>
                </a:moveTo>
                <a:lnTo>
                  <a:pt x="0" y="85841"/>
                </a:lnTo>
                <a:lnTo>
                  <a:pt x="5589" y="146377"/>
                </a:lnTo>
                <a:lnTo>
                  <a:pt x="16788" y="206254"/>
                </a:lnTo>
                <a:lnTo>
                  <a:pt x="19160" y="234840"/>
                </a:lnTo>
                <a:lnTo>
                  <a:pt x="17452" y="241995"/>
                </a:lnTo>
                <a:lnTo>
                  <a:pt x="13975" y="244425"/>
                </a:lnTo>
                <a:lnTo>
                  <a:pt x="9316" y="243705"/>
                </a:lnTo>
                <a:lnTo>
                  <a:pt x="6211" y="238546"/>
                </a:lnTo>
                <a:lnTo>
                  <a:pt x="817" y="183776"/>
                </a:lnTo>
                <a:lnTo>
                  <a:pt x="161" y="129500"/>
                </a:lnTo>
                <a:lnTo>
                  <a:pt x="3151" y="76839"/>
                </a:lnTo>
                <a:lnTo>
                  <a:pt x="14582" y="43122"/>
                </a:lnTo>
                <a:lnTo>
                  <a:pt x="39405" y="5877"/>
                </a:lnTo>
                <a:lnTo>
                  <a:pt x="48497" y="1615"/>
                </a:lnTo>
                <a:lnTo>
                  <a:pt x="71077" y="0"/>
                </a:lnTo>
                <a:lnTo>
                  <a:pt x="81310" y="3546"/>
                </a:lnTo>
                <a:lnTo>
                  <a:pt x="98918" y="16845"/>
                </a:lnTo>
                <a:lnTo>
                  <a:pt x="116396" y="44064"/>
                </a:lnTo>
                <a:lnTo>
                  <a:pt x="132783" y="101513"/>
                </a:lnTo>
                <a:lnTo>
                  <a:pt x="143718" y="150779"/>
                </a:lnTo>
                <a:lnTo>
                  <a:pt x="154774" y="213060"/>
                </a:lnTo>
                <a:lnTo>
                  <a:pt x="157927" y="2633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8232347" y="5085790"/>
            <a:ext cx="163549" cy="233629"/>
          </a:xfrm>
          <a:custGeom>
            <a:avLst/>
            <a:gdLst/>
            <a:ahLst/>
            <a:cxnLst/>
            <a:rect l="0" t="0" r="0" b="0"/>
            <a:pathLst>
              <a:path w="163549" h="233629">
                <a:moveTo>
                  <a:pt x="102209" y="10529"/>
                </a:moveTo>
                <a:lnTo>
                  <a:pt x="85441" y="4940"/>
                </a:lnTo>
                <a:lnTo>
                  <a:pt x="78162" y="5633"/>
                </a:lnTo>
                <a:lnTo>
                  <a:pt x="63835" y="12642"/>
                </a:lnTo>
                <a:lnTo>
                  <a:pt x="42616" y="29743"/>
                </a:lnTo>
                <a:lnTo>
                  <a:pt x="9504" y="84991"/>
                </a:lnTo>
                <a:lnTo>
                  <a:pt x="652" y="121629"/>
                </a:lnTo>
                <a:lnTo>
                  <a:pt x="0" y="181996"/>
                </a:lnTo>
                <a:lnTo>
                  <a:pt x="8429" y="207229"/>
                </a:lnTo>
                <a:lnTo>
                  <a:pt x="23094" y="223903"/>
                </a:lnTo>
                <a:lnTo>
                  <a:pt x="31919" y="229988"/>
                </a:lnTo>
                <a:lnTo>
                  <a:pt x="51082" y="233628"/>
                </a:lnTo>
                <a:lnTo>
                  <a:pt x="91980" y="226433"/>
                </a:lnTo>
                <a:lnTo>
                  <a:pt x="117765" y="211501"/>
                </a:lnTo>
                <a:lnTo>
                  <a:pt x="140224" y="186669"/>
                </a:lnTo>
                <a:lnTo>
                  <a:pt x="156106" y="157085"/>
                </a:lnTo>
                <a:lnTo>
                  <a:pt x="163548" y="106072"/>
                </a:lnTo>
                <a:lnTo>
                  <a:pt x="162498" y="61325"/>
                </a:lnTo>
                <a:lnTo>
                  <a:pt x="153961" y="40514"/>
                </a:lnTo>
                <a:lnTo>
                  <a:pt x="136000" y="15644"/>
                </a:lnTo>
                <a:lnTo>
                  <a:pt x="122687" y="6953"/>
                </a:lnTo>
                <a:lnTo>
                  <a:pt x="10220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8439841" y="5064733"/>
            <a:ext cx="136141" cy="252786"/>
          </a:xfrm>
          <a:custGeom>
            <a:avLst/>
            <a:gdLst/>
            <a:ahLst/>
            <a:cxnLst/>
            <a:rect l="0" t="0" r="0" b="0"/>
            <a:pathLst>
              <a:path w="136141" h="252786">
                <a:moveTo>
                  <a:pt x="0" y="31586"/>
                </a:moveTo>
                <a:lnTo>
                  <a:pt x="0" y="88850"/>
                </a:lnTo>
                <a:lnTo>
                  <a:pt x="0" y="149742"/>
                </a:lnTo>
                <a:lnTo>
                  <a:pt x="11453" y="209492"/>
                </a:lnTo>
                <a:lnTo>
                  <a:pt x="19128" y="229978"/>
                </a:lnTo>
                <a:lnTo>
                  <a:pt x="30338" y="246882"/>
                </a:lnTo>
                <a:lnTo>
                  <a:pt x="38943" y="251156"/>
                </a:lnTo>
                <a:lnTo>
                  <a:pt x="60982" y="252785"/>
                </a:lnTo>
                <a:lnTo>
                  <a:pt x="83255" y="243370"/>
                </a:lnTo>
                <a:lnTo>
                  <a:pt x="102513" y="227488"/>
                </a:lnTo>
                <a:lnTo>
                  <a:pt x="119932" y="197645"/>
                </a:lnTo>
                <a:lnTo>
                  <a:pt x="133178" y="146233"/>
                </a:lnTo>
                <a:lnTo>
                  <a:pt x="136140" y="91017"/>
                </a:lnTo>
                <a:lnTo>
                  <a:pt x="135556" y="37390"/>
                </a:lnTo>
                <a:lnTo>
                  <a:pt x="12634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8650411" y="5004325"/>
            <a:ext cx="189513" cy="355207"/>
          </a:xfrm>
          <a:custGeom>
            <a:avLst/>
            <a:gdLst/>
            <a:ahLst/>
            <a:cxnLst/>
            <a:rect l="0" t="0" r="0" b="0"/>
            <a:pathLst>
              <a:path w="189513" h="355207">
                <a:moveTo>
                  <a:pt x="0" y="144636"/>
                </a:moveTo>
                <a:lnTo>
                  <a:pt x="11453" y="198781"/>
                </a:lnTo>
                <a:lnTo>
                  <a:pt x="19160" y="253728"/>
                </a:lnTo>
                <a:lnTo>
                  <a:pt x="26747" y="294217"/>
                </a:lnTo>
                <a:lnTo>
                  <a:pt x="26020" y="293489"/>
                </a:lnTo>
                <a:lnTo>
                  <a:pt x="6693" y="232656"/>
                </a:lnTo>
                <a:lnTo>
                  <a:pt x="1322" y="179094"/>
                </a:lnTo>
                <a:lnTo>
                  <a:pt x="261" y="120334"/>
                </a:lnTo>
                <a:lnTo>
                  <a:pt x="5641" y="63927"/>
                </a:lnTo>
                <a:lnTo>
                  <a:pt x="14670" y="29865"/>
                </a:lnTo>
                <a:lnTo>
                  <a:pt x="27577" y="11349"/>
                </a:lnTo>
                <a:lnTo>
                  <a:pt x="35932" y="3136"/>
                </a:lnTo>
                <a:lnTo>
                  <a:pt x="45011" y="0"/>
                </a:lnTo>
                <a:lnTo>
                  <a:pt x="64458" y="2755"/>
                </a:lnTo>
                <a:lnTo>
                  <a:pt x="89548" y="17459"/>
                </a:lnTo>
                <a:lnTo>
                  <a:pt x="111800" y="42223"/>
                </a:lnTo>
                <a:lnTo>
                  <a:pt x="140281" y="98844"/>
                </a:lnTo>
                <a:lnTo>
                  <a:pt x="160238" y="149136"/>
                </a:lnTo>
                <a:lnTo>
                  <a:pt x="174079" y="201082"/>
                </a:lnTo>
                <a:lnTo>
                  <a:pt x="184420" y="253518"/>
                </a:lnTo>
                <a:lnTo>
                  <a:pt x="188004" y="303759"/>
                </a:lnTo>
                <a:lnTo>
                  <a:pt x="189512" y="35520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8875414" y="4991034"/>
            <a:ext cx="225391" cy="379027"/>
          </a:xfrm>
          <a:custGeom>
            <a:avLst/>
            <a:gdLst/>
            <a:ahLst/>
            <a:cxnLst/>
            <a:rect l="0" t="0" r="0" b="0"/>
            <a:pathLst>
              <a:path w="225391" h="379027">
                <a:moveTo>
                  <a:pt x="132966" y="0"/>
                </a:moveTo>
                <a:lnTo>
                  <a:pt x="90274" y="3120"/>
                </a:lnTo>
                <a:lnTo>
                  <a:pt x="59094" y="14572"/>
                </a:lnTo>
                <a:lnTo>
                  <a:pt x="48624" y="20243"/>
                </a:lnTo>
                <a:lnTo>
                  <a:pt x="33869" y="35903"/>
                </a:lnTo>
                <a:lnTo>
                  <a:pt x="4882" y="78730"/>
                </a:lnTo>
                <a:lnTo>
                  <a:pt x="0" y="102062"/>
                </a:lnTo>
                <a:lnTo>
                  <a:pt x="2208" y="112495"/>
                </a:lnTo>
                <a:lnTo>
                  <a:pt x="14020" y="130326"/>
                </a:lnTo>
                <a:lnTo>
                  <a:pt x="34087" y="142930"/>
                </a:lnTo>
                <a:lnTo>
                  <a:pt x="85098" y="160554"/>
                </a:lnTo>
                <a:lnTo>
                  <a:pt x="139065" y="175301"/>
                </a:lnTo>
                <a:lnTo>
                  <a:pt x="172598" y="187122"/>
                </a:lnTo>
                <a:lnTo>
                  <a:pt x="189965" y="198588"/>
                </a:lnTo>
                <a:lnTo>
                  <a:pt x="202362" y="214603"/>
                </a:lnTo>
                <a:lnTo>
                  <a:pt x="219853" y="253481"/>
                </a:lnTo>
                <a:lnTo>
                  <a:pt x="225390" y="290095"/>
                </a:lnTo>
                <a:lnTo>
                  <a:pt x="220447" y="310645"/>
                </a:lnTo>
                <a:lnTo>
                  <a:pt x="215853" y="319401"/>
                </a:lnTo>
                <a:lnTo>
                  <a:pt x="201390" y="332249"/>
                </a:lnTo>
                <a:lnTo>
                  <a:pt x="182094" y="340689"/>
                </a:lnTo>
                <a:lnTo>
                  <a:pt x="131578" y="352346"/>
                </a:lnTo>
                <a:lnTo>
                  <a:pt x="76539" y="370896"/>
                </a:lnTo>
                <a:lnTo>
                  <a:pt x="27681" y="3790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2328259" y="1179191"/>
            <a:ext cx="590307" cy="386007"/>
            <a:chOff x="2328259" y="1179191"/>
            <a:chExt cx="590307" cy="386007"/>
          </a:xfrm>
        </p:grpSpPr>
        <p:sp>
          <p:nvSpPr>
            <p:cNvPr id="134" name="Freeform 133"/>
            <p:cNvSpPr/>
            <p:nvPr/>
          </p:nvSpPr>
          <p:spPr>
            <a:xfrm>
              <a:off x="2328259" y="1210777"/>
              <a:ext cx="198581" cy="354421"/>
            </a:xfrm>
            <a:custGeom>
              <a:avLst/>
              <a:gdLst/>
              <a:ahLst/>
              <a:cxnLst/>
              <a:rect l="0" t="0" r="0" b="0"/>
              <a:pathLst>
                <a:path w="198581" h="354421">
                  <a:moveTo>
                    <a:pt x="9067" y="0"/>
                  </a:moveTo>
                  <a:lnTo>
                    <a:pt x="3001" y="33622"/>
                  </a:lnTo>
                  <a:lnTo>
                    <a:pt x="7522" y="88443"/>
                  </a:lnTo>
                  <a:lnTo>
                    <a:pt x="8762" y="149661"/>
                  </a:lnTo>
                  <a:lnTo>
                    <a:pt x="8977" y="198242"/>
                  </a:lnTo>
                  <a:lnTo>
                    <a:pt x="9040" y="249681"/>
                  </a:lnTo>
                  <a:lnTo>
                    <a:pt x="1826" y="311059"/>
                  </a:lnTo>
                  <a:lnTo>
                    <a:pt x="0" y="339849"/>
                  </a:lnTo>
                  <a:lnTo>
                    <a:pt x="3022" y="348229"/>
                  </a:lnTo>
                  <a:lnTo>
                    <a:pt x="8547" y="352645"/>
                  </a:lnTo>
                  <a:lnTo>
                    <a:pt x="15739" y="354420"/>
                  </a:lnTo>
                  <a:lnTo>
                    <a:pt x="78413" y="348592"/>
                  </a:lnTo>
                  <a:lnTo>
                    <a:pt x="137955" y="339259"/>
                  </a:lnTo>
                  <a:lnTo>
                    <a:pt x="19858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379440" y="135817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5719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379440" y="117919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89"/>
                  </a:lnTo>
                  <a:lnTo>
                    <a:pt x="1215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632124" y="1400290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88517" y="11178"/>
                  </a:lnTo>
                  <a:lnTo>
                    <a:pt x="77166" y="26025"/>
                  </a:lnTo>
                  <a:lnTo>
                    <a:pt x="54757" y="58563"/>
                  </a:lnTo>
                  <a:lnTo>
                    <a:pt x="9277" y="11479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632124" y="1400290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0" y="0"/>
                  </a:moveTo>
                  <a:lnTo>
                    <a:pt x="9575" y="24046"/>
                  </a:lnTo>
                  <a:lnTo>
                    <a:pt x="52997" y="85122"/>
                  </a:lnTo>
                  <a:lnTo>
                    <a:pt x="91668" y="141238"/>
                  </a:lnTo>
                  <a:lnTo>
                    <a:pt x="105285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905865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895336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351150" y="1227656"/>
            <a:ext cx="1249804" cy="383655"/>
            <a:chOff x="3351150" y="1227656"/>
            <a:chExt cx="1249804" cy="383655"/>
          </a:xfrm>
        </p:grpSpPr>
        <p:sp>
          <p:nvSpPr>
            <p:cNvPr id="142" name="Freeform 141"/>
            <p:cNvSpPr/>
            <p:nvPr/>
          </p:nvSpPr>
          <p:spPr>
            <a:xfrm>
              <a:off x="3351150" y="1227656"/>
              <a:ext cx="221291" cy="338217"/>
            </a:xfrm>
            <a:custGeom>
              <a:avLst/>
              <a:gdLst/>
              <a:ahLst/>
              <a:cxnLst/>
              <a:rect l="0" t="0" r="0" b="0"/>
              <a:pathLst>
                <a:path w="221291" h="338217">
                  <a:moveTo>
                    <a:pt x="186425" y="35763"/>
                  </a:moveTo>
                  <a:lnTo>
                    <a:pt x="132550" y="8252"/>
                  </a:lnTo>
                  <a:lnTo>
                    <a:pt x="112178" y="919"/>
                  </a:lnTo>
                  <a:lnTo>
                    <a:pt x="91425" y="0"/>
                  </a:lnTo>
                  <a:lnTo>
                    <a:pt x="49506" y="8942"/>
                  </a:lnTo>
                  <a:lnTo>
                    <a:pt x="23544" y="24177"/>
                  </a:lnTo>
                  <a:lnTo>
                    <a:pt x="11478" y="39972"/>
                  </a:lnTo>
                  <a:lnTo>
                    <a:pt x="3386" y="59861"/>
                  </a:lnTo>
                  <a:lnTo>
                    <a:pt x="0" y="96196"/>
                  </a:lnTo>
                  <a:lnTo>
                    <a:pt x="3354" y="118774"/>
                  </a:lnTo>
                  <a:lnTo>
                    <a:pt x="8225" y="127369"/>
                  </a:lnTo>
                  <a:lnTo>
                    <a:pt x="22997" y="140038"/>
                  </a:lnTo>
                  <a:lnTo>
                    <a:pt x="31850" y="142714"/>
                  </a:lnTo>
                  <a:lnTo>
                    <a:pt x="87170" y="141499"/>
                  </a:lnTo>
                  <a:lnTo>
                    <a:pt x="121921" y="146771"/>
                  </a:lnTo>
                  <a:lnTo>
                    <a:pt x="154444" y="161331"/>
                  </a:lnTo>
                  <a:lnTo>
                    <a:pt x="203321" y="200950"/>
                  </a:lnTo>
                  <a:lnTo>
                    <a:pt x="219247" y="227427"/>
                  </a:lnTo>
                  <a:lnTo>
                    <a:pt x="221290" y="247289"/>
                  </a:lnTo>
                  <a:lnTo>
                    <a:pt x="217128" y="267815"/>
                  </a:lnTo>
                  <a:lnTo>
                    <a:pt x="201631" y="297932"/>
                  </a:lnTo>
                  <a:lnTo>
                    <a:pt x="188893" y="314499"/>
                  </a:lnTo>
                  <a:lnTo>
                    <a:pt x="162980" y="331391"/>
                  </a:lnTo>
                  <a:lnTo>
                    <a:pt x="127486" y="338216"/>
                  </a:lnTo>
                  <a:lnTo>
                    <a:pt x="92922" y="334649"/>
                  </a:lnTo>
                  <a:lnTo>
                    <a:pt x="74288" y="326139"/>
                  </a:lnTo>
                  <a:lnTo>
                    <a:pt x="17969" y="277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637271" y="1358022"/>
              <a:ext cx="268802" cy="217812"/>
            </a:xfrm>
            <a:custGeom>
              <a:avLst/>
              <a:gdLst/>
              <a:ahLst/>
              <a:cxnLst/>
              <a:rect l="0" t="0" r="0" b="0"/>
              <a:pathLst>
                <a:path w="268802" h="217812">
                  <a:moveTo>
                    <a:pt x="5589" y="42268"/>
                  </a:moveTo>
                  <a:lnTo>
                    <a:pt x="0" y="59035"/>
                  </a:lnTo>
                  <a:lnTo>
                    <a:pt x="4044" y="117713"/>
                  </a:lnTo>
                  <a:lnTo>
                    <a:pt x="5283" y="172464"/>
                  </a:lnTo>
                  <a:lnTo>
                    <a:pt x="5528" y="217811"/>
                  </a:lnTo>
                  <a:lnTo>
                    <a:pt x="5583" y="159286"/>
                  </a:lnTo>
                  <a:lnTo>
                    <a:pt x="8707" y="104983"/>
                  </a:lnTo>
                  <a:lnTo>
                    <a:pt x="20242" y="54786"/>
                  </a:lnTo>
                  <a:lnTo>
                    <a:pt x="35927" y="27390"/>
                  </a:lnTo>
                  <a:lnTo>
                    <a:pt x="43362" y="24160"/>
                  </a:lnTo>
                  <a:lnTo>
                    <a:pt x="51828" y="24347"/>
                  </a:lnTo>
                  <a:lnTo>
                    <a:pt x="69423" y="30793"/>
                  </a:lnTo>
                  <a:lnTo>
                    <a:pt x="85042" y="41457"/>
                  </a:lnTo>
                  <a:lnTo>
                    <a:pt x="96663" y="57115"/>
                  </a:lnTo>
                  <a:lnTo>
                    <a:pt x="121079" y="116346"/>
                  </a:lnTo>
                  <a:lnTo>
                    <a:pt x="125938" y="130174"/>
                  </a:lnTo>
                  <a:lnTo>
                    <a:pt x="122645" y="107335"/>
                  </a:lnTo>
                  <a:lnTo>
                    <a:pt x="124890" y="74415"/>
                  </a:lnTo>
                  <a:lnTo>
                    <a:pt x="136129" y="31850"/>
                  </a:lnTo>
                  <a:lnTo>
                    <a:pt x="151762" y="5776"/>
                  </a:lnTo>
                  <a:lnTo>
                    <a:pt x="159190" y="1562"/>
                  </a:lnTo>
                  <a:lnTo>
                    <a:pt x="176801" y="0"/>
                  </a:lnTo>
                  <a:lnTo>
                    <a:pt x="193207" y="6324"/>
                  </a:lnTo>
                  <a:lnTo>
                    <a:pt x="222803" y="29449"/>
                  </a:lnTo>
                  <a:lnTo>
                    <a:pt x="238535" y="55237"/>
                  </a:lnTo>
                  <a:lnTo>
                    <a:pt x="261590" y="116182"/>
                  </a:lnTo>
                  <a:lnTo>
                    <a:pt x="267852" y="176971"/>
                  </a:lnTo>
                  <a:lnTo>
                    <a:pt x="268801" y="210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961936" y="1408441"/>
              <a:ext cx="196821" cy="202870"/>
            </a:xfrm>
            <a:custGeom>
              <a:avLst/>
              <a:gdLst/>
              <a:ahLst/>
              <a:cxnLst/>
              <a:rect l="0" t="0" r="0" b="0"/>
              <a:pathLst>
                <a:path w="196821" h="202870">
                  <a:moveTo>
                    <a:pt x="112592" y="97134"/>
                  </a:moveTo>
                  <a:lnTo>
                    <a:pt x="123771" y="85955"/>
                  </a:lnTo>
                  <a:lnTo>
                    <a:pt x="129259" y="67989"/>
                  </a:lnTo>
                  <a:lnTo>
                    <a:pt x="130722" y="56647"/>
                  </a:lnTo>
                  <a:lnTo>
                    <a:pt x="126109" y="34686"/>
                  </a:lnTo>
                  <a:lnTo>
                    <a:pt x="121604" y="23916"/>
                  </a:lnTo>
                  <a:lnTo>
                    <a:pt x="107239" y="8831"/>
                  </a:lnTo>
                  <a:lnTo>
                    <a:pt x="98495" y="3170"/>
                  </a:lnTo>
                  <a:lnTo>
                    <a:pt x="79421" y="0"/>
                  </a:lnTo>
                  <a:lnTo>
                    <a:pt x="69421" y="792"/>
                  </a:lnTo>
                  <a:lnTo>
                    <a:pt x="52071" y="11031"/>
                  </a:lnTo>
                  <a:lnTo>
                    <a:pt x="37731" y="27281"/>
                  </a:lnTo>
                  <a:lnTo>
                    <a:pt x="11331" y="86943"/>
                  </a:lnTo>
                  <a:lnTo>
                    <a:pt x="0" y="131905"/>
                  </a:lnTo>
                  <a:lnTo>
                    <a:pt x="853" y="168658"/>
                  </a:lnTo>
                  <a:lnTo>
                    <a:pt x="3004" y="179911"/>
                  </a:lnTo>
                  <a:lnTo>
                    <a:pt x="7948" y="188584"/>
                  </a:lnTo>
                  <a:lnTo>
                    <a:pt x="22800" y="201339"/>
                  </a:lnTo>
                  <a:lnTo>
                    <a:pt x="31674" y="202869"/>
                  </a:lnTo>
                  <a:lnTo>
                    <a:pt x="50892" y="198329"/>
                  </a:lnTo>
                  <a:lnTo>
                    <a:pt x="64893" y="185393"/>
                  </a:lnTo>
                  <a:lnTo>
                    <a:pt x="83413" y="148493"/>
                  </a:lnTo>
                  <a:lnTo>
                    <a:pt x="98799" y="85512"/>
                  </a:lnTo>
                  <a:lnTo>
                    <a:pt x="100612" y="67402"/>
                  </a:lnTo>
                  <a:lnTo>
                    <a:pt x="116661" y="129545"/>
                  </a:lnTo>
                  <a:lnTo>
                    <a:pt x="132385" y="154960"/>
                  </a:lnTo>
                  <a:lnTo>
                    <a:pt x="140995" y="160251"/>
                  </a:lnTo>
                  <a:lnTo>
                    <a:pt x="163040" y="166130"/>
                  </a:lnTo>
                  <a:lnTo>
                    <a:pt x="179077" y="165623"/>
                  </a:lnTo>
                  <a:lnTo>
                    <a:pt x="196820" y="160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195281" y="1421347"/>
              <a:ext cx="131932" cy="168492"/>
            </a:xfrm>
            <a:custGeom>
              <a:avLst/>
              <a:gdLst/>
              <a:ahLst/>
              <a:cxnLst/>
              <a:rect l="0" t="0" r="0" b="0"/>
              <a:pathLst>
                <a:path w="131932" h="168492">
                  <a:moveTo>
                    <a:pt x="5589" y="42114"/>
                  </a:moveTo>
                  <a:lnTo>
                    <a:pt x="0" y="58881"/>
                  </a:lnTo>
                  <a:lnTo>
                    <a:pt x="2113" y="91666"/>
                  </a:lnTo>
                  <a:lnTo>
                    <a:pt x="16584" y="150111"/>
                  </a:lnTo>
                  <a:lnTo>
                    <a:pt x="21005" y="168491"/>
                  </a:lnTo>
                  <a:lnTo>
                    <a:pt x="20545" y="168479"/>
                  </a:lnTo>
                  <a:lnTo>
                    <a:pt x="19069" y="164962"/>
                  </a:lnTo>
                  <a:lnTo>
                    <a:pt x="16506" y="113042"/>
                  </a:lnTo>
                  <a:lnTo>
                    <a:pt x="21784" y="64703"/>
                  </a:lnTo>
                  <a:lnTo>
                    <a:pt x="36384" y="37628"/>
                  </a:lnTo>
                  <a:lnTo>
                    <a:pt x="52031" y="25302"/>
                  </a:lnTo>
                  <a:lnTo>
                    <a:pt x="96261" y="7857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495668" y="1263419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5728"/>
                  </a:lnTo>
                  <a:lnTo>
                    <a:pt x="0" y="225723"/>
                  </a:lnTo>
                  <a:lnTo>
                    <a:pt x="0" y="27641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390383" y="1347647"/>
              <a:ext cx="210571" cy="94758"/>
            </a:xfrm>
            <a:custGeom>
              <a:avLst/>
              <a:gdLst/>
              <a:ahLst/>
              <a:cxnLst/>
              <a:rect l="0" t="0" r="0" b="0"/>
              <a:pathLst>
                <a:path w="210571" h="94758">
                  <a:moveTo>
                    <a:pt x="210570" y="94757"/>
                  </a:moveTo>
                  <a:lnTo>
                    <a:pt x="192589" y="79116"/>
                  </a:lnTo>
                  <a:lnTo>
                    <a:pt x="140829" y="54324"/>
                  </a:lnTo>
                  <a:lnTo>
                    <a:pt x="81630" y="32269"/>
                  </a:lnTo>
                  <a:lnTo>
                    <a:pt x="24441" y="14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2396501" y="2926922"/>
            <a:ext cx="511536" cy="400682"/>
            <a:chOff x="2396501" y="2926922"/>
            <a:chExt cx="511536" cy="400682"/>
          </a:xfrm>
        </p:grpSpPr>
        <p:sp>
          <p:nvSpPr>
            <p:cNvPr id="149" name="Freeform 148"/>
            <p:cNvSpPr/>
            <p:nvPr/>
          </p:nvSpPr>
          <p:spPr>
            <a:xfrm>
              <a:off x="2396501" y="2958507"/>
              <a:ext cx="182981" cy="369097"/>
            </a:xfrm>
            <a:custGeom>
              <a:avLst/>
              <a:gdLst/>
              <a:ahLst/>
              <a:cxnLst/>
              <a:rect l="0" t="0" r="0" b="0"/>
              <a:pathLst>
                <a:path w="182981" h="369097">
                  <a:moveTo>
                    <a:pt x="46110" y="0"/>
                  </a:moveTo>
                  <a:lnTo>
                    <a:pt x="29322" y="55045"/>
                  </a:lnTo>
                  <a:lnTo>
                    <a:pt x="25896" y="109573"/>
                  </a:lnTo>
                  <a:lnTo>
                    <a:pt x="25303" y="162318"/>
                  </a:lnTo>
                  <a:lnTo>
                    <a:pt x="22007" y="216160"/>
                  </a:lnTo>
                  <a:lnTo>
                    <a:pt x="16003" y="276275"/>
                  </a:lnTo>
                  <a:lnTo>
                    <a:pt x="3266" y="335860"/>
                  </a:lnTo>
                  <a:lnTo>
                    <a:pt x="0" y="346739"/>
                  </a:lnTo>
                  <a:lnTo>
                    <a:pt x="1332" y="355162"/>
                  </a:lnTo>
                  <a:lnTo>
                    <a:pt x="5729" y="361947"/>
                  </a:lnTo>
                  <a:lnTo>
                    <a:pt x="12171" y="367640"/>
                  </a:lnTo>
                  <a:lnTo>
                    <a:pt x="19974" y="369096"/>
                  </a:lnTo>
                  <a:lnTo>
                    <a:pt x="73474" y="359897"/>
                  </a:lnTo>
                  <a:lnTo>
                    <a:pt x="132901" y="349890"/>
                  </a:lnTo>
                  <a:lnTo>
                    <a:pt x="18298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432082" y="3095378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73315" y="14654"/>
                  </a:lnTo>
                  <a:lnTo>
                    <a:pt x="1891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463668" y="2926922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4" y="5589"/>
                  </a:lnTo>
                  <a:lnTo>
                    <a:pt x="2477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653181" y="3200663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45258" y="58563"/>
                  </a:lnTo>
                  <a:lnTo>
                    <a:pt x="13600" y="10294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653181" y="3169077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35917" y="59941"/>
                  </a:lnTo>
                  <a:lnTo>
                    <a:pt x="77281" y="115439"/>
                  </a:lnTo>
                  <a:lnTo>
                    <a:pt x="99060" y="143513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895336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895336" y="32848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3144029" y="2979564"/>
            <a:ext cx="1446397" cy="431823"/>
            <a:chOff x="3144029" y="2979564"/>
            <a:chExt cx="1446397" cy="431823"/>
          </a:xfrm>
        </p:grpSpPr>
        <p:sp>
          <p:nvSpPr>
            <p:cNvPr id="157" name="Freeform 156"/>
            <p:cNvSpPr/>
            <p:nvPr/>
          </p:nvSpPr>
          <p:spPr>
            <a:xfrm>
              <a:off x="3144029" y="2994321"/>
              <a:ext cx="238653" cy="373936"/>
            </a:xfrm>
            <a:custGeom>
              <a:avLst/>
              <a:gdLst/>
              <a:ahLst/>
              <a:cxnLst/>
              <a:rect l="0" t="0" r="0" b="0"/>
              <a:pathLst>
                <a:path w="238653" h="373936">
                  <a:moveTo>
                    <a:pt x="193504" y="48414"/>
                  </a:moveTo>
                  <a:lnTo>
                    <a:pt x="183929" y="24368"/>
                  </a:lnTo>
                  <a:lnTo>
                    <a:pt x="173261" y="10041"/>
                  </a:lnTo>
                  <a:lnTo>
                    <a:pt x="154481" y="2114"/>
                  </a:lnTo>
                  <a:lnTo>
                    <a:pt x="142923" y="0"/>
                  </a:lnTo>
                  <a:lnTo>
                    <a:pt x="120721" y="3890"/>
                  </a:lnTo>
                  <a:lnTo>
                    <a:pt x="68453" y="25870"/>
                  </a:lnTo>
                  <a:lnTo>
                    <a:pt x="29190" y="65073"/>
                  </a:lnTo>
                  <a:lnTo>
                    <a:pt x="9012" y="102268"/>
                  </a:lnTo>
                  <a:lnTo>
                    <a:pt x="1154" y="122652"/>
                  </a:lnTo>
                  <a:lnTo>
                    <a:pt x="0" y="143410"/>
                  </a:lnTo>
                  <a:lnTo>
                    <a:pt x="1331" y="153859"/>
                  </a:lnTo>
                  <a:lnTo>
                    <a:pt x="5727" y="161995"/>
                  </a:lnTo>
                  <a:lnTo>
                    <a:pt x="19971" y="174154"/>
                  </a:lnTo>
                  <a:lnTo>
                    <a:pt x="41119" y="180338"/>
                  </a:lnTo>
                  <a:lnTo>
                    <a:pt x="64946" y="181916"/>
                  </a:lnTo>
                  <a:lnTo>
                    <a:pt x="108838" y="179637"/>
                  </a:lnTo>
                  <a:lnTo>
                    <a:pt x="169097" y="194117"/>
                  </a:lnTo>
                  <a:lnTo>
                    <a:pt x="210780" y="217922"/>
                  </a:lnTo>
                  <a:lnTo>
                    <a:pt x="225749" y="232545"/>
                  </a:lnTo>
                  <a:lnTo>
                    <a:pt x="236301" y="250743"/>
                  </a:lnTo>
                  <a:lnTo>
                    <a:pt x="238652" y="273649"/>
                  </a:lnTo>
                  <a:lnTo>
                    <a:pt x="234627" y="298257"/>
                  </a:lnTo>
                  <a:lnTo>
                    <a:pt x="219207" y="330672"/>
                  </a:lnTo>
                  <a:lnTo>
                    <a:pt x="206487" y="347778"/>
                  </a:lnTo>
                  <a:lnTo>
                    <a:pt x="180583" y="364972"/>
                  </a:lnTo>
                  <a:lnTo>
                    <a:pt x="131984" y="372857"/>
                  </a:lnTo>
                  <a:lnTo>
                    <a:pt x="104941" y="373935"/>
                  </a:lnTo>
                  <a:lnTo>
                    <a:pt x="83563" y="368175"/>
                  </a:lnTo>
                  <a:lnTo>
                    <a:pt x="50775" y="345414"/>
                  </a:lnTo>
                  <a:lnTo>
                    <a:pt x="25048" y="31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413564" y="3139285"/>
              <a:ext cx="260882" cy="221092"/>
            </a:xfrm>
            <a:custGeom>
              <a:avLst/>
              <a:gdLst/>
              <a:ahLst/>
              <a:cxnLst/>
              <a:rect l="0" t="0" r="0" b="0"/>
              <a:pathLst>
                <a:path w="260882" h="221092">
                  <a:moveTo>
                    <a:pt x="29254" y="61378"/>
                  </a:moveTo>
                  <a:lnTo>
                    <a:pt x="29254" y="119995"/>
                  </a:lnTo>
                  <a:lnTo>
                    <a:pt x="29254" y="181404"/>
                  </a:lnTo>
                  <a:lnTo>
                    <a:pt x="29254" y="211039"/>
                  </a:lnTo>
                  <a:lnTo>
                    <a:pt x="26915" y="218474"/>
                  </a:lnTo>
                  <a:lnTo>
                    <a:pt x="23015" y="221091"/>
                  </a:lnTo>
                  <a:lnTo>
                    <a:pt x="18076" y="220495"/>
                  </a:lnTo>
                  <a:lnTo>
                    <a:pt x="13613" y="215419"/>
                  </a:lnTo>
                  <a:lnTo>
                    <a:pt x="5535" y="197301"/>
                  </a:lnTo>
                  <a:lnTo>
                    <a:pt x="0" y="160793"/>
                  </a:lnTo>
                  <a:lnTo>
                    <a:pt x="6534" y="106535"/>
                  </a:lnTo>
                  <a:lnTo>
                    <a:pt x="22210" y="53877"/>
                  </a:lnTo>
                  <a:lnTo>
                    <a:pt x="28068" y="42339"/>
                  </a:lnTo>
                  <a:lnTo>
                    <a:pt x="36652" y="34648"/>
                  </a:lnTo>
                  <a:lnTo>
                    <a:pt x="58669" y="26101"/>
                  </a:lnTo>
                  <a:lnTo>
                    <a:pt x="68751" y="26162"/>
                  </a:lnTo>
                  <a:lnTo>
                    <a:pt x="86192" y="32468"/>
                  </a:lnTo>
                  <a:lnTo>
                    <a:pt x="98624" y="46189"/>
                  </a:lnTo>
                  <a:lnTo>
                    <a:pt x="116136" y="83594"/>
                  </a:lnTo>
                  <a:lnTo>
                    <a:pt x="122455" y="123825"/>
                  </a:lnTo>
                  <a:lnTo>
                    <a:pt x="123550" y="106917"/>
                  </a:lnTo>
                  <a:lnTo>
                    <a:pt x="129539" y="45942"/>
                  </a:lnTo>
                  <a:lnTo>
                    <a:pt x="144236" y="10401"/>
                  </a:lnTo>
                  <a:lnTo>
                    <a:pt x="151532" y="3996"/>
                  </a:lnTo>
                  <a:lnTo>
                    <a:pt x="159906" y="897"/>
                  </a:lnTo>
                  <a:lnTo>
                    <a:pt x="168998" y="0"/>
                  </a:lnTo>
                  <a:lnTo>
                    <a:pt x="188459" y="5243"/>
                  </a:lnTo>
                  <a:lnTo>
                    <a:pt x="198562" y="9917"/>
                  </a:lnTo>
                  <a:lnTo>
                    <a:pt x="212906" y="24468"/>
                  </a:lnTo>
                  <a:lnTo>
                    <a:pt x="242778" y="79828"/>
                  </a:lnTo>
                  <a:lnTo>
                    <a:pt x="254998" y="114417"/>
                  </a:lnTo>
                  <a:lnTo>
                    <a:pt x="259719" y="161195"/>
                  </a:lnTo>
                  <a:lnTo>
                    <a:pt x="260881" y="187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717840" y="3126280"/>
              <a:ext cx="188233" cy="202331"/>
            </a:xfrm>
            <a:custGeom>
              <a:avLst/>
              <a:gdLst/>
              <a:ahLst/>
              <a:cxnLst/>
              <a:rect l="0" t="0" r="0" b="0"/>
              <a:pathLst>
                <a:path w="188233" h="202331">
                  <a:moveTo>
                    <a:pt x="135590" y="137554"/>
                  </a:moveTo>
                  <a:lnTo>
                    <a:pt x="143923" y="100076"/>
                  </a:lnTo>
                  <a:lnTo>
                    <a:pt x="142803" y="76443"/>
                  </a:lnTo>
                  <a:lnTo>
                    <a:pt x="123020" y="32676"/>
                  </a:lnTo>
                  <a:lnTo>
                    <a:pt x="108946" y="13732"/>
                  </a:lnTo>
                  <a:lnTo>
                    <a:pt x="90993" y="1413"/>
                  </a:lnTo>
                  <a:lnTo>
                    <a:pt x="81292" y="0"/>
                  </a:lnTo>
                  <a:lnTo>
                    <a:pt x="61154" y="4669"/>
                  </a:lnTo>
                  <a:lnTo>
                    <a:pt x="35676" y="20452"/>
                  </a:lnTo>
                  <a:lnTo>
                    <a:pt x="13309" y="45535"/>
                  </a:lnTo>
                  <a:lnTo>
                    <a:pt x="5204" y="68191"/>
                  </a:lnTo>
                  <a:lnTo>
                    <a:pt x="0" y="120863"/>
                  </a:lnTo>
                  <a:lnTo>
                    <a:pt x="4688" y="156785"/>
                  </a:lnTo>
                  <a:lnTo>
                    <a:pt x="19075" y="184066"/>
                  </a:lnTo>
                  <a:lnTo>
                    <a:pt x="34673" y="196441"/>
                  </a:lnTo>
                  <a:lnTo>
                    <a:pt x="43745" y="201378"/>
                  </a:lnTo>
                  <a:lnTo>
                    <a:pt x="52133" y="202330"/>
                  </a:lnTo>
                  <a:lnTo>
                    <a:pt x="67692" y="197149"/>
                  </a:lnTo>
                  <a:lnTo>
                    <a:pt x="89606" y="175489"/>
                  </a:lnTo>
                  <a:lnTo>
                    <a:pt x="105327" y="141255"/>
                  </a:lnTo>
                  <a:lnTo>
                    <a:pt x="112714" y="97124"/>
                  </a:lnTo>
                  <a:lnTo>
                    <a:pt x="113320" y="98902"/>
                  </a:lnTo>
                  <a:lnTo>
                    <a:pt x="116713" y="146632"/>
                  </a:lnTo>
                  <a:lnTo>
                    <a:pt x="131296" y="178068"/>
                  </a:lnTo>
                  <a:lnTo>
                    <a:pt x="143820" y="194944"/>
                  </a:lnTo>
                  <a:lnTo>
                    <a:pt x="151605" y="199211"/>
                  </a:lnTo>
                  <a:lnTo>
                    <a:pt x="169614" y="200832"/>
                  </a:lnTo>
                  <a:lnTo>
                    <a:pt x="175820" y="199626"/>
                  </a:lnTo>
                  <a:lnTo>
                    <a:pt x="179957" y="197653"/>
                  </a:lnTo>
                  <a:lnTo>
                    <a:pt x="188232" y="190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932068" y="3158549"/>
              <a:ext cx="131933" cy="171099"/>
            </a:xfrm>
            <a:custGeom>
              <a:avLst/>
              <a:gdLst/>
              <a:ahLst/>
              <a:cxnLst/>
              <a:rect l="0" t="0" r="0" b="0"/>
              <a:pathLst>
                <a:path w="131933" h="171099">
                  <a:moveTo>
                    <a:pt x="5590" y="52642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13309" y="144471"/>
                  </a:lnTo>
                  <a:lnTo>
                    <a:pt x="21005" y="171098"/>
                  </a:lnTo>
                  <a:lnTo>
                    <a:pt x="14310" y="149090"/>
                  </a:lnTo>
                  <a:lnTo>
                    <a:pt x="7312" y="100030"/>
                  </a:lnTo>
                  <a:lnTo>
                    <a:pt x="11689" y="64733"/>
                  </a:lnTo>
                  <a:lnTo>
                    <a:pt x="23509" y="45928"/>
                  </a:lnTo>
                  <a:lnTo>
                    <a:pt x="31574" y="37638"/>
                  </a:lnTo>
                  <a:lnTo>
                    <a:pt x="53013" y="28426"/>
                  </a:lnTo>
                  <a:lnTo>
                    <a:pt x="107848" y="13622"/>
                  </a:lnTo>
                  <a:lnTo>
                    <a:pt x="1319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117292" y="2979564"/>
              <a:ext cx="20408" cy="336913"/>
            </a:xfrm>
            <a:custGeom>
              <a:avLst/>
              <a:gdLst/>
              <a:ahLst/>
              <a:cxnLst/>
              <a:rect l="0" t="0" r="0" b="0"/>
              <a:pathLst>
                <a:path w="20408" h="336913">
                  <a:moveTo>
                    <a:pt x="9879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2"/>
                  </a:lnTo>
                  <a:lnTo>
                    <a:pt x="8453" y="213148"/>
                  </a:lnTo>
                  <a:lnTo>
                    <a:pt x="10767" y="276114"/>
                  </a:lnTo>
                  <a:lnTo>
                    <a:pt x="2040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000829" y="3075913"/>
              <a:ext cx="221099" cy="19466"/>
            </a:xfrm>
            <a:custGeom>
              <a:avLst/>
              <a:gdLst/>
              <a:ahLst/>
              <a:cxnLst/>
              <a:rect l="0" t="0" r="0" b="0"/>
              <a:pathLst>
                <a:path w="221099" h="19466">
                  <a:moveTo>
                    <a:pt x="221098" y="19465"/>
                  </a:moveTo>
                  <a:lnTo>
                    <a:pt x="178406" y="16345"/>
                  </a:lnTo>
                  <a:lnTo>
                    <a:pt x="119030" y="8742"/>
                  </a:lnTo>
                  <a:lnTo>
                    <a:pt x="58005" y="0"/>
                  </a:lnTo>
                  <a:lnTo>
                    <a:pt x="0" y="8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215473" y="3173562"/>
              <a:ext cx="143326" cy="198120"/>
            </a:xfrm>
            <a:custGeom>
              <a:avLst/>
              <a:gdLst/>
              <a:ahLst/>
              <a:cxnLst/>
              <a:rect l="0" t="0" r="0" b="0"/>
              <a:pathLst>
                <a:path w="143326" h="198120">
                  <a:moveTo>
                    <a:pt x="38040" y="69215"/>
                  </a:moveTo>
                  <a:lnTo>
                    <a:pt x="96656" y="69215"/>
                  </a:lnTo>
                  <a:lnTo>
                    <a:pt x="131447" y="58037"/>
                  </a:lnTo>
                  <a:lnTo>
                    <a:pt x="136576" y="51234"/>
                  </a:lnTo>
                  <a:lnTo>
                    <a:pt x="137655" y="43190"/>
                  </a:lnTo>
                  <a:lnTo>
                    <a:pt x="132616" y="26063"/>
                  </a:lnTo>
                  <a:lnTo>
                    <a:pt x="122578" y="10652"/>
                  </a:lnTo>
                  <a:lnTo>
                    <a:pt x="114285" y="5606"/>
                  </a:lnTo>
                  <a:lnTo>
                    <a:pt x="92594" y="0"/>
                  </a:lnTo>
                  <a:lnTo>
                    <a:pt x="59663" y="2434"/>
                  </a:lnTo>
                  <a:lnTo>
                    <a:pt x="41411" y="10678"/>
                  </a:lnTo>
                  <a:lnTo>
                    <a:pt x="25500" y="23311"/>
                  </a:lnTo>
                  <a:lnTo>
                    <a:pt x="10629" y="40624"/>
                  </a:lnTo>
                  <a:lnTo>
                    <a:pt x="2461" y="63137"/>
                  </a:lnTo>
                  <a:lnTo>
                    <a:pt x="0" y="88740"/>
                  </a:lnTo>
                  <a:lnTo>
                    <a:pt x="2806" y="115717"/>
                  </a:lnTo>
                  <a:lnTo>
                    <a:pt x="11072" y="137066"/>
                  </a:lnTo>
                  <a:lnTo>
                    <a:pt x="35442" y="175424"/>
                  </a:lnTo>
                  <a:lnTo>
                    <a:pt x="55213" y="189728"/>
                  </a:lnTo>
                  <a:lnTo>
                    <a:pt x="67036" y="195181"/>
                  </a:lnTo>
                  <a:lnTo>
                    <a:pt x="95770" y="198119"/>
                  </a:lnTo>
                  <a:lnTo>
                    <a:pt x="143325" y="195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443026" y="3158549"/>
              <a:ext cx="147400" cy="252838"/>
            </a:xfrm>
            <a:custGeom>
              <a:avLst/>
              <a:gdLst/>
              <a:ahLst/>
              <a:cxnLst/>
              <a:rect l="0" t="0" r="0" b="0"/>
              <a:pathLst>
                <a:path w="147400" h="252838">
                  <a:moveTo>
                    <a:pt x="0" y="115813"/>
                  </a:moveTo>
                  <a:lnTo>
                    <a:pt x="5589" y="177906"/>
                  </a:lnTo>
                  <a:lnTo>
                    <a:pt x="21330" y="234604"/>
                  </a:lnTo>
                  <a:lnTo>
                    <a:pt x="25858" y="252837"/>
                  </a:lnTo>
                  <a:lnTo>
                    <a:pt x="25427" y="252786"/>
                  </a:lnTo>
                  <a:lnTo>
                    <a:pt x="14396" y="217169"/>
                  </a:lnTo>
                  <a:lnTo>
                    <a:pt x="11292" y="166987"/>
                  </a:lnTo>
                  <a:lnTo>
                    <a:pt x="16268" y="112014"/>
                  </a:lnTo>
                  <a:lnTo>
                    <a:pt x="25227" y="75693"/>
                  </a:lnTo>
                  <a:lnTo>
                    <a:pt x="41238" y="56648"/>
                  </a:lnTo>
                  <a:lnTo>
                    <a:pt x="96875" y="14000"/>
                  </a:lnTo>
                  <a:lnTo>
                    <a:pt x="123850" y="414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2507930" y="5127378"/>
            <a:ext cx="2145667" cy="484312"/>
            <a:chOff x="2507930" y="5127378"/>
            <a:chExt cx="2145667" cy="484312"/>
          </a:xfrm>
        </p:grpSpPr>
        <p:sp>
          <p:nvSpPr>
            <p:cNvPr id="166" name="Freeform 165"/>
            <p:cNvSpPr/>
            <p:nvPr/>
          </p:nvSpPr>
          <p:spPr>
            <a:xfrm>
              <a:off x="2507930" y="5211606"/>
              <a:ext cx="197894" cy="379027"/>
            </a:xfrm>
            <a:custGeom>
              <a:avLst/>
              <a:gdLst/>
              <a:ahLst/>
              <a:cxnLst/>
              <a:rect l="0" t="0" r="0" b="0"/>
              <a:pathLst>
                <a:path w="197894" h="379027">
                  <a:moveTo>
                    <a:pt x="18909" y="0"/>
                  </a:moveTo>
                  <a:lnTo>
                    <a:pt x="9844" y="58617"/>
                  </a:lnTo>
                  <a:lnTo>
                    <a:pt x="8814" y="110175"/>
                  </a:lnTo>
                  <a:lnTo>
                    <a:pt x="8509" y="164316"/>
                  </a:lnTo>
                  <a:lnTo>
                    <a:pt x="8419" y="217402"/>
                  </a:lnTo>
                  <a:lnTo>
                    <a:pt x="2802" y="270176"/>
                  </a:lnTo>
                  <a:lnTo>
                    <a:pt x="0" y="332005"/>
                  </a:lnTo>
                  <a:lnTo>
                    <a:pt x="3876" y="360857"/>
                  </a:lnTo>
                  <a:lnTo>
                    <a:pt x="10057" y="369253"/>
                  </a:lnTo>
                  <a:lnTo>
                    <a:pt x="18857" y="373680"/>
                  </a:lnTo>
                  <a:lnTo>
                    <a:pt x="81120" y="378322"/>
                  </a:lnTo>
                  <a:lnTo>
                    <a:pt x="143328" y="378887"/>
                  </a:lnTo>
                  <a:lnTo>
                    <a:pt x="19789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537367" y="536953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547896" y="5190549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4590" y="17958"/>
                  </a:lnTo>
                  <a:lnTo>
                    <a:pt x="2677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779523" y="5474818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73699" y="0"/>
                  </a:moveTo>
                  <a:lnTo>
                    <a:pt x="44391" y="34898"/>
                  </a:lnTo>
                  <a:lnTo>
                    <a:pt x="18699" y="9299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758466" y="5495875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0" y="0"/>
                  </a:moveTo>
                  <a:lnTo>
                    <a:pt x="38373" y="29309"/>
                  </a:lnTo>
                  <a:lnTo>
                    <a:pt x="88508" y="87915"/>
                  </a:lnTo>
                  <a:lnTo>
                    <a:pt x="94756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979564" y="5380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000621" y="55485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257724" y="5341308"/>
              <a:ext cx="177645" cy="223570"/>
            </a:xfrm>
            <a:custGeom>
              <a:avLst/>
              <a:gdLst/>
              <a:ahLst/>
              <a:cxnLst/>
              <a:rect l="0" t="0" r="0" b="0"/>
              <a:pathLst>
                <a:path w="177645" h="223570">
                  <a:moveTo>
                    <a:pt x="132452" y="28225"/>
                  </a:moveTo>
                  <a:lnTo>
                    <a:pt x="108405" y="18650"/>
                  </a:lnTo>
                  <a:lnTo>
                    <a:pt x="94078" y="7982"/>
                  </a:lnTo>
                  <a:lnTo>
                    <a:pt x="73673" y="1680"/>
                  </a:lnTo>
                  <a:lnTo>
                    <a:pt x="61680" y="0"/>
                  </a:lnTo>
                  <a:lnTo>
                    <a:pt x="51346" y="2389"/>
                  </a:lnTo>
                  <a:lnTo>
                    <a:pt x="25622" y="21350"/>
                  </a:lnTo>
                  <a:lnTo>
                    <a:pt x="10492" y="35308"/>
                  </a:lnTo>
                  <a:lnTo>
                    <a:pt x="2208" y="55550"/>
                  </a:lnTo>
                  <a:lnTo>
                    <a:pt x="0" y="67499"/>
                  </a:lnTo>
                  <a:lnTo>
                    <a:pt x="3784" y="87014"/>
                  </a:lnTo>
                  <a:lnTo>
                    <a:pt x="8069" y="95494"/>
                  </a:lnTo>
                  <a:lnTo>
                    <a:pt x="22188" y="108035"/>
                  </a:lnTo>
                  <a:lnTo>
                    <a:pt x="41332" y="116339"/>
                  </a:lnTo>
                  <a:lnTo>
                    <a:pt x="77247" y="119844"/>
                  </a:lnTo>
                  <a:lnTo>
                    <a:pt x="121417" y="117380"/>
                  </a:lnTo>
                  <a:lnTo>
                    <a:pt x="141585" y="122832"/>
                  </a:lnTo>
                  <a:lnTo>
                    <a:pt x="158348" y="133053"/>
                  </a:lnTo>
                  <a:lnTo>
                    <a:pt x="170477" y="148515"/>
                  </a:lnTo>
                  <a:lnTo>
                    <a:pt x="175350" y="157552"/>
                  </a:lnTo>
                  <a:lnTo>
                    <a:pt x="177644" y="176951"/>
                  </a:lnTo>
                  <a:lnTo>
                    <a:pt x="173594" y="196101"/>
                  </a:lnTo>
                  <a:lnTo>
                    <a:pt x="163995" y="212411"/>
                  </a:lnTo>
                  <a:lnTo>
                    <a:pt x="155820" y="217696"/>
                  </a:lnTo>
                  <a:lnTo>
                    <a:pt x="134259" y="223569"/>
                  </a:lnTo>
                  <a:lnTo>
                    <a:pt x="83167" y="219315"/>
                  </a:lnTo>
                  <a:lnTo>
                    <a:pt x="58752" y="217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495461" y="5386639"/>
              <a:ext cx="242156" cy="186266"/>
            </a:xfrm>
            <a:custGeom>
              <a:avLst/>
              <a:gdLst/>
              <a:ahLst/>
              <a:cxnLst/>
              <a:rect l="0" t="0" r="0" b="0"/>
              <a:pathLst>
                <a:path w="242156" h="186266">
                  <a:moveTo>
                    <a:pt x="0" y="67122"/>
                  </a:moveTo>
                  <a:lnTo>
                    <a:pt x="17958" y="128233"/>
                  </a:lnTo>
                  <a:lnTo>
                    <a:pt x="36301" y="186265"/>
                  </a:lnTo>
                  <a:lnTo>
                    <a:pt x="17184" y="129191"/>
                  </a:lnTo>
                  <a:lnTo>
                    <a:pt x="8285" y="69172"/>
                  </a:lnTo>
                  <a:lnTo>
                    <a:pt x="4852" y="46977"/>
                  </a:lnTo>
                  <a:lnTo>
                    <a:pt x="7226" y="25413"/>
                  </a:lnTo>
                  <a:lnTo>
                    <a:pt x="13006" y="19429"/>
                  </a:lnTo>
                  <a:lnTo>
                    <a:pt x="21539" y="16610"/>
                  </a:lnTo>
                  <a:lnTo>
                    <a:pt x="31907" y="15900"/>
                  </a:lnTo>
                  <a:lnTo>
                    <a:pt x="49666" y="21350"/>
                  </a:lnTo>
                  <a:lnTo>
                    <a:pt x="57677" y="26079"/>
                  </a:lnTo>
                  <a:lnTo>
                    <a:pt x="69698" y="40692"/>
                  </a:lnTo>
                  <a:lnTo>
                    <a:pt x="94405" y="99161"/>
                  </a:lnTo>
                  <a:lnTo>
                    <a:pt x="99280" y="112947"/>
                  </a:lnTo>
                  <a:lnTo>
                    <a:pt x="97547" y="107376"/>
                  </a:lnTo>
                  <a:lnTo>
                    <a:pt x="104066" y="49917"/>
                  </a:lnTo>
                  <a:lnTo>
                    <a:pt x="110513" y="15621"/>
                  </a:lnTo>
                  <a:lnTo>
                    <a:pt x="116959" y="8222"/>
                  </a:lnTo>
                  <a:lnTo>
                    <a:pt x="136599" y="0"/>
                  </a:lnTo>
                  <a:lnTo>
                    <a:pt x="157807" y="2585"/>
                  </a:lnTo>
                  <a:lnTo>
                    <a:pt x="177761" y="12703"/>
                  </a:lnTo>
                  <a:lnTo>
                    <a:pt x="194428" y="28898"/>
                  </a:lnTo>
                  <a:lnTo>
                    <a:pt x="211376" y="57746"/>
                  </a:lnTo>
                  <a:lnTo>
                    <a:pt x="226414" y="107341"/>
                  </a:lnTo>
                  <a:lnTo>
                    <a:pt x="233717" y="155959"/>
                  </a:lnTo>
                  <a:lnTo>
                    <a:pt x="242155" y="182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766438" y="5374389"/>
              <a:ext cx="192278" cy="231019"/>
            </a:xfrm>
            <a:custGeom>
              <a:avLst/>
              <a:gdLst/>
              <a:ahLst/>
              <a:cxnLst/>
              <a:rect l="0" t="0" r="0" b="0"/>
              <a:pathLst>
                <a:path w="192278" h="231019">
                  <a:moveTo>
                    <a:pt x="86992" y="121486"/>
                  </a:moveTo>
                  <a:lnTo>
                    <a:pt x="95325" y="84008"/>
                  </a:lnTo>
                  <a:lnTo>
                    <a:pt x="93750" y="49160"/>
                  </a:lnTo>
                  <a:lnTo>
                    <a:pt x="87656" y="28510"/>
                  </a:lnTo>
                  <a:lnTo>
                    <a:pt x="77149" y="11533"/>
                  </a:lnTo>
                  <a:lnTo>
                    <a:pt x="68731" y="6070"/>
                  </a:lnTo>
                  <a:lnTo>
                    <a:pt x="46900" y="0"/>
                  </a:lnTo>
                  <a:lnTo>
                    <a:pt x="36868" y="721"/>
                  </a:lnTo>
                  <a:lnTo>
                    <a:pt x="19481" y="7761"/>
                  </a:lnTo>
                  <a:lnTo>
                    <a:pt x="7074" y="28048"/>
                  </a:lnTo>
                  <a:lnTo>
                    <a:pt x="0" y="54222"/>
                  </a:lnTo>
                  <a:lnTo>
                    <a:pt x="4991" y="102741"/>
                  </a:lnTo>
                  <a:lnTo>
                    <a:pt x="20604" y="162518"/>
                  </a:lnTo>
                  <a:lnTo>
                    <a:pt x="37897" y="216100"/>
                  </a:lnTo>
                  <a:lnTo>
                    <a:pt x="44903" y="223167"/>
                  </a:lnTo>
                  <a:lnTo>
                    <a:pt x="65166" y="231018"/>
                  </a:lnTo>
                  <a:lnTo>
                    <a:pt x="74781" y="229603"/>
                  </a:lnTo>
                  <a:lnTo>
                    <a:pt x="91703" y="218671"/>
                  </a:lnTo>
                  <a:lnTo>
                    <a:pt x="108795" y="192786"/>
                  </a:lnTo>
                  <a:lnTo>
                    <a:pt x="123880" y="143023"/>
                  </a:lnTo>
                  <a:lnTo>
                    <a:pt x="124954" y="84320"/>
                  </a:lnTo>
                  <a:lnTo>
                    <a:pt x="122828" y="72142"/>
                  </a:lnTo>
                  <a:lnTo>
                    <a:pt x="120241" y="67533"/>
                  </a:lnTo>
                  <a:lnTo>
                    <a:pt x="117347" y="67970"/>
                  </a:lnTo>
                  <a:lnTo>
                    <a:pt x="114247" y="71771"/>
                  </a:lnTo>
                  <a:lnTo>
                    <a:pt x="113923" y="85353"/>
                  </a:lnTo>
                  <a:lnTo>
                    <a:pt x="126370" y="140038"/>
                  </a:lnTo>
                  <a:lnTo>
                    <a:pt x="142907" y="184163"/>
                  </a:lnTo>
                  <a:lnTo>
                    <a:pt x="148835" y="194856"/>
                  </a:lnTo>
                  <a:lnTo>
                    <a:pt x="156296" y="200815"/>
                  </a:lnTo>
                  <a:lnTo>
                    <a:pt x="164780" y="203618"/>
                  </a:lnTo>
                  <a:lnTo>
                    <a:pt x="192277" y="205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971291" y="5432704"/>
              <a:ext cx="71653" cy="158222"/>
            </a:xfrm>
            <a:custGeom>
              <a:avLst/>
              <a:gdLst/>
              <a:ahLst/>
              <a:cxnLst/>
              <a:rect l="0" t="0" r="0" b="0"/>
              <a:pathLst>
                <a:path w="71653" h="158222">
                  <a:moveTo>
                    <a:pt x="8481" y="63171"/>
                  </a:moveTo>
                  <a:lnTo>
                    <a:pt x="23135" y="116199"/>
                  </a:lnTo>
                  <a:lnTo>
                    <a:pt x="34339" y="158221"/>
                  </a:lnTo>
                  <a:lnTo>
                    <a:pt x="33908" y="158123"/>
                  </a:lnTo>
                  <a:lnTo>
                    <a:pt x="15139" y="104065"/>
                  </a:lnTo>
                  <a:lnTo>
                    <a:pt x="1024" y="49362"/>
                  </a:lnTo>
                  <a:lnTo>
                    <a:pt x="0" y="36418"/>
                  </a:lnTo>
                  <a:lnTo>
                    <a:pt x="2827" y="26618"/>
                  </a:lnTo>
                  <a:lnTo>
                    <a:pt x="8221" y="18915"/>
                  </a:lnTo>
                  <a:lnTo>
                    <a:pt x="15326" y="12610"/>
                  </a:lnTo>
                  <a:lnTo>
                    <a:pt x="35700" y="5605"/>
                  </a:lnTo>
                  <a:lnTo>
                    <a:pt x="716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074528" y="5180021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0" y="0"/>
                  </a:moveTo>
                  <a:lnTo>
                    <a:pt x="5590" y="58616"/>
                  </a:lnTo>
                  <a:lnTo>
                    <a:pt x="14654" y="110174"/>
                  </a:lnTo>
                  <a:lnTo>
                    <a:pt x="24749" y="169904"/>
                  </a:lnTo>
                  <a:lnTo>
                    <a:pt x="35149" y="232056"/>
                  </a:lnTo>
                  <a:lnTo>
                    <a:pt x="45640" y="289335"/>
                  </a:lnTo>
                  <a:lnTo>
                    <a:pt x="58495" y="350347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969243" y="530636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3120"/>
                  </a:lnTo>
                  <a:lnTo>
                    <a:pt x="92736" y="8334"/>
                  </a:lnTo>
                  <a:lnTo>
                    <a:pt x="3534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190342" y="5361943"/>
              <a:ext cx="126343" cy="197104"/>
            </a:xfrm>
            <a:custGeom>
              <a:avLst/>
              <a:gdLst/>
              <a:ahLst/>
              <a:cxnLst/>
              <a:rect l="0" t="0" r="0" b="0"/>
              <a:pathLst>
                <a:path w="126343" h="197104">
                  <a:moveTo>
                    <a:pt x="0" y="70761"/>
                  </a:moveTo>
                  <a:lnTo>
                    <a:pt x="16767" y="76351"/>
                  </a:lnTo>
                  <a:lnTo>
                    <a:pt x="49551" y="74237"/>
                  </a:lnTo>
                  <a:lnTo>
                    <a:pt x="69206" y="66067"/>
                  </a:lnTo>
                  <a:lnTo>
                    <a:pt x="77723" y="60613"/>
                  </a:lnTo>
                  <a:lnTo>
                    <a:pt x="83401" y="52297"/>
                  </a:lnTo>
                  <a:lnTo>
                    <a:pt x="89709" y="30580"/>
                  </a:lnTo>
                  <a:lnTo>
                    <a:pt x="89052" y="20577"/>
                  </a:lnTo>
                  <a:lnTo>
                    <a:pt x="82082" y="3224"/>
                  </a:lnTo>
                  <a:lnTo>
                    <a:pt x="75778" y="0"/>
                  </a:lnTo>
                  <a:lnTo>
                    <a:pt x="68066" y="190"/>
                  </a:lnTo>
                  <a:lnTo>
                    <a:pt x="51308" y="6641"/>
                  </a:lnTo>
                  <a:lnTo>
                    <a:pt x="36062" y="17307"/>
                  </a:lnTo>
                  <a:lnTo>
                    <a:pt x="24606" y="32966"/>
                  </a:lnTo>
                  <a:lnTo>
                    <a:pt x="7720" y="71614"/>
                  </a:lnTo>
                  <a:lnTo>
                    <a:pt x="2287" y="108189"/>
                  </a:lnTo>
                  <a:lnTo>
                    <a:pt x="6267" y="143072"/>
                  </a:lnTo>
                  <a:lnTo>
                    <a:pt x="14873" y="161781"/>
                  </a:lnTo>
                  <a:lnTo>
                    <a:pt x="20444" y="170046"/>
                  </a:lnTo>
                  <a:lnTo>
                    <a:pt x="35992" y="182348"/>
                  </a:lnTo>
                  <a:lnTo>
                    <a:pt x="55771" y="190545"/>
                  </a:lnTo>
                  <a:lnTo>
                    <a:pt x="100357" y="195808"/>
                  </a:lnTo>
                  <a:lnTo>
                    <a:pt x="126342" y="197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47943" y="5363944"/>
              <a:ext cx="149979" cy="216160"/>
            </a:xfrm>
            <a:custGeom>
              <a:avLst/>
              <a:gdLst/>
              <a:ahLst/>
              <a:cxnLst/>
              <a:rect l="0" t="0" r="0" b="0"/>
              <a:pathLst>
                <a:path w="149979" h="216160">
                  <a:moveTo>
                    <a:pt x="74026" y="5589"/>
                  </a:moveTo>
                  <a:lnTo>
                    <a:pt x="57258" y="0"/>
                  </a:lnTo>
                  <a:lnTo>
                    <a:pt x="39667" y="376"/>
                  </a:lnTo>
                  <a:lnTo>
                    <a:pt x="21320" y="5612"/>
                  </a:lnTo>
                  <a:lnTo>
                    <a:pt x="5368" y="15738"/>
                  </a:lnTo>
                  <a:lnTo>
                    <a:pt x="1347" y="22884"/>
                  </a:lnTo>
                  <a:lnTo>
                    <a:pt x="0" y="40182"/>
                  </a:lnTo>
                  <a:lnTo>
                    <a:pt x="3618" y="48538"/>
                  </a:lnTo>
                  <a:lnTo>
                    <a:pt x="16997" y="64062"/>
                  </a:lnTo>
                  <a:lnTo>
                    <a:pt x="37761" y="72521"/>
                  </a:lnTo>
                  <a:lnTo>
                    <a:pt x="94466" y="87973"/>
                  </a:lnTo>
                  <a:lnTo>
                    <a:pt x="115866" y="99136"/>
                  </a:lnTo>
                  <a:lnTo>
                    <a:pt x="130836" y="115016"/>
                  </a:lnTo>
                  <a:lnTo>
                    <a:pt x="149978" y="153806"/>
                  </a:lnTo>
                  <a:lnTo>
                    <a:pt x="149227" y="162893"/>
                  </a:lnTo>
                  <a:lnTo>
                    <a:pt x="139034" y="179227"/>
                  </a:lnTo>
                  <a:lnTo>
                    <a:pt x="113564" y="195988"/>
                  </a:lnTo>
                  <a:lnTo>
                    <a:pt x="66277" y="212694"/>
                  </a:lnTo>
                  <a:lnTo>
                    <a:pt x="42440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516725" y="5127378"/>
              <a:ext cx="73701" cy="389556"/>
            </a:xfrm>
            <a:custGeom>
              <a:avLst/>
              <a:gdLst/>
              <a:ahLst/>
              <a:cxnLst/>
              <a:rect l="0" t="0" r="0" b="0"/>
              <a:pathLst>
                <a:path w="73701" h="389556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28198" y="169942"/>
                  </a:lnTo>
                  <a:lnTo>
                    <a:pt x="38641" y="228038"/>
                  </a:lnTo>
                  <a:lnTo>
                    <a:pt x="52650" y="290840"/>
                  </a:lnTo>
                  <a:lnTo>
                    <a:pt x="63173" y="343148"/>
                  </a:lnTo>
                  <a:lnTo>
                    <a:pt x="7370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400911" y="5306362"/>
              <a:ext cx="252686" cy="31587"/>
            </a:xfrm>
            <a:custGeom>
              <a:avLst/>
              <a:gdLst/>
              <a:ahLst/>
              <a:cxnLst/>
              <a:rect l="0" t="0" r="0" b="0"/>
              <a:pathLst>
                <a:path w="252686" h="31587">
                  <a:moveTo>
                    <a:pt x="252685" y="31586"/>
                  </a:moveTo>
                  <a:lnTo>
                    <a:pt x="194068" y="16932"/>
                  </a:lnTo>
                  <a:lnTo>
                    <a:pt x="139894" y="10624"/>
                  </a:lnTo>
                  <a:lnTo>
                    <a:pt x="81013" y="2445"/>
                  </a:lnTo>
                  <a:lnTo>
                    <a:pt x="36872" y="7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" name="Freeform 183"/>
          <p:cNvSpPr/>
          <p:nvPr/>
        </p:nvSpPr>
        <p:spPr>
          <a:xfrm>
            <a:off x="4285098" y="3432290"/>
            <a:ext cx="221100" cy="21058"/>
          </a:xfrm>
          <a:custGeom>
            <a:avLst/>
            <a:gdLst/>
            <a:ahLst/>
            <a:cxnLst/>
            <a:rect l="0" t="0" r="0" b="0"/>
            <a:pathLst>
              <a:path w="221100" h="21058">
                <a:moveTo>
                  <a:pt x="221099" y="0"/>
                </a:moveTo>
                <a:lnTo>
                  <a:pt x="166954" y="3119"/>
                </a:lnTo>
                <a:lnTo>
                  <a:pt x="106418" y="9065"/>
                </a:lnTo>
                <a:lnTo>
                  <a:pt x="47711" y="1140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5" name="Group 194"/>
          <p:cNvGrpSpPr/>
          <p:nvPr/>
        </p:nvGrpSpPr>
        <p:grpSpPr>
          <a:xfrm>
            <a:off x="5370206" y="1367892"/>
            <a:ext cx="1257170" cy="411425"/>
            <a:chOff x="5370206" y="1367892"/>
            <a:chExt cx="1257170" cy="411425"/>
          </a:xfrm>
        </p:grpSpPr>
        <p:sp>
          <p:nvSpPr>
            <p:cNvPr id="185" name="Freeform 184"/>
            <p:cNvSpPr/>
            <p:nvPr/>
          </p:nvSpPr>
          <p:spPr>
            <a:xfrm>
              <a:off x="5370206" y="1367892"/>
              <a:ext cx="188841" cy="232779"/>
            </a:xfrm>
            <a:custGeom>
              <a:avLst/>
              <a:gdLst/>
              <a:ahLst/>
              <a:cxnLst/>
              <a:rect l="0" t="0" r="0" b="0"/>
              <a:pathLst>
                <a:path w="188841" h="232779">
                  <a:moveTo>
                    <a:pt x="115141" y="74512"/>
                  </a:moveTo>
                  <a:lnTo>
                    <a:pt x="115141" y="52155"/>
                  </a:lnTo>
                  <a:lnTo>
                    <a:pt x="103962" y="21484"/>
                  </a:lnTo>
                  <a:lnTo>
                    <a:pt x="89116" y="6880"/>
                  </a:lnTo>
                  <a:lnTo>
                    <a:pt x="80243" y="1348"/>
                  </a:lnTo>
                  <a:lnTo>
                    <a:pt x="71988" y="0"/>
                  </a:lnTo>
                  <a:lnTo>
                    <a:pt x="64146" y="1440"/>
                  </a:lnTo>
                  <a:lnTo>
                    <a:pt x="56578" y="4740"/>
                  </a:lnTo>
                  <a:lnTo>
                    <a:pt x="34748" y="26153"/>
                  </a:lnTo>
                  <a:lnTo>
                    <a:pt x="14816" y="65999"/>
                  </a:lnTo>
                  <a:lnTo>
                    <a:pt x="2733" y="117717"/>
                  </a:lnTo>
                  <a:lnTo>
                    <a:pt x="0" y="172993"/>
                  </a:lnTo>
                  <a:lnTo>
                    <a:pt x="5865" y="197830"/>
                  </a:lnTo>
                  <a:lnTo>
                    <a:pt x="10705" y="209366"/>
                  </a:lnTo>
                  <a:lnTo>
                    <a:pt x="25441" y="225304"/>
                  </a:lnTo>
                  <a:lnTo>
                    <a:pt x="34284" y="231192"/>
                  </a:lnTo>
                  <a:lnTo>
                    <a:pt x="42519" y="232778"/>
                  </a:lnTo>
                  <a:lnTo>
                    <a:pt x="50349" y="231495"/>
                  </a:lnTo>
                  <a:lnTo>
                    <a:pt x="57908" y="228300"/>
                  </a:lnTo>
                  <a:lnTo>
                    <a:pt x="79726" y="207036"/>
                  </a:lnTo>
                  <a:lnTo>
                    <a:pt x="106889" y="160004"/>
                  </a:lnTo>
                  <a:lnTo>
                    <a:pt x="119585" y="118300"/>
                  </a:lnTo>
                  <a:lnTo>
                    <a:pt x="122697" y="78777"/>
                  </a:lnTo>
                  <a:lnTo>
                    <a:pt x="121348" y="77355"/>
                  </a:lnTo>
                  <a:lnTo>
                    <a:pt x="119279" y="79917"/>
                  </a:lnTo>
                  <a:lnTo>
                    <a:pt x="120099" y="92122"/>
                  </a:lnTo>
                  <a:lnTo>
                    <a:pt x="135748" y="134142"/>
                  </a:lnTo>
                  <a:lnTo>
                    <a:pt x="168186" y="178406"/>
                  </a:lnTo>
                  <a:lnTo>
                    <a:pt x="188840" y="200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580103" y="1431846"/>
              <a:ext cx="126343" cy="147429"/>
            </a:xfrm>
            <a:custGeom>
              <a:avLst/>
              <a:gdLst/>
              <a:ahLst/>
              <a:cxnLst/>
              <a:rect l="0" t="0" r="0" b="0"/>
              <a:pathLst>
                <a:path w="126343" h="147429">
                  <a:moveTo>
                    <a:pt x="0" y="42143"/>
                  </a:moveTo>
                  <a:lnTo>
                    <a:pt x="3120" y="84835"/>
                  </a:lnTo>
                  <a:lnTo>
                    <a:pt x="9065" y="132075"/>
                  </a:lnTo>
                  <a:lnTo>
                    <a:pt x="8383" y="137192"/>
                  </a:lnTo>
                  <a:lnTo>
                    <a:pt x="6759" y="137095"/>
                  </a:lnTo>
                  <a:lnTo>
                    <a:pt x="4506" y="133520"/>
                  </a:lnTo>
                  <a:lnTo>
                    <a:pt x="593" y="81501"/>
                  </a:lnTo>
                  <a:lnTo>
                    <a:pt x="3296" y="44446"/>
                  </a:lnTo>
                  <a:lnTo>
                    <a:pt x="9654" y="23280"/>
                  </a:lnTo>
                  <a:lnTo>
                    <a:pt x="20278" y="6073"/>
                  </a:lnTo>
                  <a:lnTo>
                    <a:pt x="28727" y="1719"/>
                  </a:lnTo>
                  <a:lnTo>
                    <a:pt x="50592" y="0"/>
                  </a:lnTo>
                  <a:lnTo>
                    <a:pt x="59465" y="3519"/>
                  </a:lnTo>
                  <a:lnTo>
                    <a:pt x="91915" y="38400"/>
                  </a:lnTo>
                  <a:lnTo>
                    <a:pt x="106913" y="65211"/>
                  </a:lnTo>
                  <a:lnTo>
                    <a:pt x="117761" y="121321"/>
                  </a:lnTo>
                  <a:lnTo>
                    <a:pt x="126342" y="147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748559" y="1431973"/>
              <a:ext cx="136872" cy="147302"/>
            </a:xfrm>
            <a:custGeom>
              <a:avLst/>
              <a:gdLst/>
              <a:ahLst/>
              <a:cxnLst/>
              <a:rect l="0" t="0" r="0" b="0"/>
              <a:pathLst>
                <a:path w="136872" h="147302">
                  <a:moveTo>
                    <a:pt x="0" y="10431"/>
                  </a:moveTo>
                  <a:lnTo>
                    <a:pt x="16789" y="66645"/>
                  </a:lnTo>
                  <a:lnTo>
                    <a:pt x="23334" y="125217"/>
                  </a:lnTo>
                  <a:lnTo>
                    <a:pt x="26748" y="145675"/>
                  </a:lnTo>
                  <a:lnTo>
                    <a:pt x="26021" y="146217"/>
                  </a:lnTo>
                  <a:lnTo>
                    <a:pt x="24367" y="143069"/>
                  </a:lnTo>
                  <a:lnTo>
                    <a:pt x="21493" y="88671"/>
                  </a:lnTo>
                  <a:lnTo>
                    <a:pt x="26733" y="34464"/>
                  </a:lnTo>
                  <a:lnTo>
                    <a:pt x="41327" y="6373"/>
                  </a:lnTo>
                  <a:lnTo>
                    <a:pt x="49778" y="1877"/>
                  </a:lnTo>
                  <a:lnTo>
                    <a:pt x="71646" y="0"/>
                  </a:lnTo>
                  <a:lnTo>
                    <a:pt x="81689" y="3477"/>
                  </a:lnTo>
                  <a:lnTo>
                    <a:pt x="99087" y="16699"/>
                  </a:lnTo>
                  <a:lnTo>
                    <a:pt x="116447" y="49463"/>
                  </a:lnTo>
                  <a:lnTo>
                    <a:pt x="131623" y="95220"/>
                  </a:lnTo>
                  <a:lnTo>
                    <a:pt x="136871" y="147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909253" y="1436103"/>
              <a:ext cx="129973" cy="153755"/>
            </a:xfrm>
            <a:custGeom>
              <a:avLst/>
              <a:gdLst/>
              <a:ahLst/>
              <a:cxnLst/>
              <a:rect l="0" t="0" r="0" b="0"/>
              <a:pathLst>
                <a:path w="129973" h="153755">
                  <a:moveTo>
                    <a:pt x="123576" y="48415"/>
                  </a:moveTo>
                  <a:lnTo>
                    <a:pt x="114000" y="24368"/>
                  </a:lnTo>
                  <a:lnTo>
                    <a:pt x="103332" y="10041"/>
                  </a:lnTo>
                  <a:lnTo>
                    <a:pt x="84553" y="2114"/>
                  </a:lnTo>
                  <a:lnTo>
                    <a:pt x="72994" y="0"/>
                  </a:lnTo>
                  <a:lnTo>
                    <a:pt x="62949" y="930"/>
                  </a:lnTo>
                  <a:lnTo>
                    <a:pt x="45548" y="8203"/>
                  </a:lnTo>
                  <a:lnTo>
                    <a:pt x="22598" y="25452"/>
                  </a:lnTo>
                  <a:lnTo>
                    <a:pt x="6569" y="50969"/>
                  </a:lnTo>
                  <a:lnTo>
                    <a:pt x="0" y="86346"/>
                  </a:lnTo>
                  <a:lnTo>
                    <a:pt x="4702" y="109727"/>
                  </a:lnTo>
                  <a:lnTo>
                    <a:pt x="15761" y="130647"/>
                  </a:lnTo>
                  <a:lnTo>
                    <a:pt x="32374" y="147743"/>
                  </a:lnTo>
                  <a:lnTo>
                    <a:pt x="42888" y="152068"/>
                  </a:lnTo>
                  <a:lnTo>
                    <a:pt x="67048" y="153754"/>
                  </a:lnTo>
                  <a:lnTo>
                    <a:pt x="87144" y="147485"/>
                  </a:lnTo>
                  <a:lnTo>
                    <a:pt x="119109" y="124396"/>
                  </a:lnTo>
                  <a:lnTo>
                    <a:pt x="127439" y="101682"/>
                  </a:lnTo>
                  <a:lnTo>
                    <a:pt x="129972" y="74429"/>
                  </a:lnTo>
                  <a:lnTo>
                    <a:pt x="122066" y="31456"/>
                  </a:lnTo>
                  <a:lnTo>
                    <a:pt x="113047" y="6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053886" y="143187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9128" y="53875"/>
                  </a:lnTo>
                  <a:lnTo>
                    <a:pt x="37773" y="83424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074943" y="1431875"/>
              <a:ext cx="115814" cy="315856"/>
            </a:xfrm>
            <a:custGeom>
              <a:avLst/>
              <a:gdLst/>
              <a:ahLst/>
              <a:cxnLst/>
              <a:rect l="0" t="0" r="0" b="0"/>
              <a:pathLst>
                <a:path w="115814" h="315856">
                  <a:moveTo>
                    <a:pt x="115813" y="0"/>
                  </a:moveTo>
                  <a:lnTo>
                    <a:pt x="100172" y="26386"/>
                  </a:lnTo>
                  <a:lnTo>
                    <a:pt x="75380" y="88902"/>
                  </a:lnTo>
                  <a:lnTo>
                    <a:pt x="50206" y="149748"/>
                  </a:lnTo>
                  <a:lnTo>
                    <a:pt x="29675" y="209604"/>
                  </a:lnTo>
                  <a:lnTo>
                    <a:pt x="10739" y="27222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232870" y="149504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4"/>
                  </a:lnTo>
                  <a:lnTo>
                    <a:pt x="3119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253927" y="1400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306570" y="1441707"/>
              <a:ext cx="136871" cy="127040"/>
            </a:xfrm>
            <a:custGeom>
              <a:avLst/>
              <a:gdLst/>
              <a:ahLst/>
              <a:cxnLst/>
              <a:rect l="0" t="0" r="0" b="0"/>
              <a:pathLst>
                <a:path w="136871" h="127040">
                  <a:moveTo>
                    <a:pt x="0" y="11225"/>
                  </a:moveTo>
                  <a:lnTo>
                    <a:pt x="17958" y="65100"/>
                  </a:lnTo>
                  <a:lnTo>
                    <a:pt x="28547" y="109345"/>
                  </a:lnTo>
                  <a:lnTo>
                    <a:pt x="29065" y="126194"/>
                  </a:lnTo>
                  <a:lnTo>
                    <a:pt x="27565" y="124136"/>
                  </a:lnTo>
                  <a:lnTo>
                    <a:pt x="16753" y="87211"/>
                  </a:lnTo>
                  <a:lnTo>
                    <a:pt x="17962" y="54017"/>
                  </a:lnTo>
                  <a:lnTo>
                    <a:pt x="31318" y="21954"/>
                  </a:lnTo>
                  <a:lnTo>
                    <a:pt x="46674" y="7025"/>
                  </a:lnTo>
                  <a:lnTo>
                    <a:pt x="55683" y="1406"/>
                  </a:lnTo>
                  <a:lnTo>
                    <a:pt x="65198" y="0"/>
                  </a:lnTo>
                  <a:lnTo>
                    <a:pt x="85129" y="4676"/>
                  </a:lnTo>
                  <a:lnTo>
                    <a:pt x="102565" y="20793"/>
                  </a:lnTo>
                  <a:lnTo>
                    <a:pt x="127234" y="63678"/>
                  </a:lnTo>
                  <a:lnTo>
                    <a:pt x="136870" y="127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306570" y="1451207"/>
              <a:ext cx="320806" cy="328110"/>
            </a:xfrm>
            <a:custGeom>
              <a:avLst/>
              <a:gdLst/>
              <a:ahLst/>
              <a:cxnLst/>
              <a:rect l="0" t="0" r="0" b="0"/>
              <a:pathLst>
                <a:path w="320806" h="328110">
                  <a:moveTo>
                    <a:pt x="284269" y="107010"/>
                  </a:moveTo>
                  <a:lnTo>
                    <a:pt x="298923" y="57458"/>
                  </a:lnTo>
                  <a:lnTo>
                    <a:pt x="297840" y="23698"/>
                  </a:lnTo>
                  <a:lnTo>
                    <a:pt x="293317" y="15204"/>
                  </a:lnTo>
                  <a:lnTo>
                    <a:pt x="278931" y="2646"/>
                  </a:lnTo>
                  <a:lnTo>
                    <a:pt x="270182" y="0"/>
                  </a:lnTo>
                  <a:lnTo>
                    <a:pt x="251102" y="178"/>
                  </a:lnTo>
                  <a:lnTo>
                    <a:pt x="234043" y="10397"/>
                  </a:lnTo>
                  <a:lnTo>
                    <a:pt x="226218" y="18035"/>
                  </a:lnTo>
                  <a:lnTo>
                    <a:pt x="217524" y="39000"/>
                  </a:lnTo>
                  <a:lnTo>
                    <a:pt x="211943" y="90586"/>
                  </a:lnTo>
                  <a:lnTo>
                    <a:pt x="217419" y="114919"/>
                  </a:lnTo>
                  <a:lnTo>
                    <a:pt x="233656" y="145228"/>
                  </a:lnTo>
                  <a:lnTo>
                    <a:pt x="239998" y="153546"/>
                  </a:lnTo>
                  <a:lnTo>
                    <a:pt x="247736" y="157921"/>
                  </a:lnTo>
                  <a:lnTo>
                    <a:pt x="265693" y="159663"/>
                  </a:lnTo>
                  <a:lnTo>
                    <a:pt x="273055" y="156150"/>
                  </a:lnTo>
                  <a:lnTo>
                    <a:pt x="284354" y="142888"/>
                  </a:lnTo>
                  <a:lnTo>
                    <a:pt x="299970" y="106732"/>
                  </a:lnTo>
                  <a:lnTo>
                    <a:pt x="301755" y="109164"/>
                  </a:lnTo>
                  <a:lnTo>
                    <a:pt x="313261" y="160370"/>
                  </a:lnTo>
                  <a:lnTo>
                    <a:pt x="320805" y="205229"/>
                  </a:lnTo>
                  <a:lnTo>
                    <a:pt x="318835" y="230212"/>
                  </a:lnTo>
                  <a:lnTo>
                    <a:pt x="305560" y="264007"/>
                  </a:lnTo>
                  <a:lnTo>
                    <a:pt x="287102" y="279342"/>
                  </a:lnTo>
                  <a:lnTo>
                    <a:pt x="237125" y="298718"/>
                  </a:lnTo>
                  <a:lnTo>
                    <a:pt x="182193" y="305405"/>
                  </a:lnTo>
                  <a:lnTo>
                    <a:pt x="129401" y="309846"/>
                  </a:lnTo>
                  <a:lnTo>
                    <a:pt x="73654" y="316052"/>
                  </a:lnTo>
                  <a:lnTo>
                    <a:pt x="18147" y="325712"/>
                  </a:lnTo>
                  <a:lnTo>
                    <a:pt x="0" y="328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5527461" y="3013152"/>
            <a:ext cx="2324804" cy="461253"/>
            <a:chOff x="5527461" y="3013152"/>
            <a:chExt cx="2324804" cy="461253"/>
          </a:xfrm>
        </p:grpSpPr>
        <p:sp>
          <p:nvSpPr>
            <p:cNvPr id="196" name="Freeform 195"/>
            <p:cNvSpPr/>
            <p:nvPr/>
          </p:nvSpPr>
          <p:spPr>
            <a:xfrm>
              <a:off x="5527461" y="3013152"/>
              <a:ext cx="238691" cy="216597"/>
            </a:xfrm>
            <a:custGeom>
              <a:avLst/>
              <a:gdLst/>
              <a:ahLst/>
              <a:cxnLst/>
              <a:rect l="0" t="0" r="0" b="0"/>
              <a:pathLst>
                <a:path w="238691" h="216597">
                  <a:moveTo>
                    <a:pt x="0" y="29583"/>
                  </a:moveTo>
                  <a:lnTo>
                    <a:pt x="3120" y="72275"/>
                  </a:lnTo>
                  <a:lnTo>
                    <a:pt x="14654" y="125104"/>
                  </a:lnTo>
                  <a:lnTo>
                    <a:pt x="19792" y="183459"/>
                  </a:lnTo>
                  <a:lnTo>
                    <a:pt x="20495" y="211836"/>
                  </a:lnTo>
                  <a:lnTo>
                    <a:pt x="19512" y="216596"/>
                  </a:lnTo>
                  <a:lnTo>
                    <a:pt x="17687" y="215090"/>
                  </a:lnTo>
                  <a:lnTo>
                    <a:pt x="4235" y="172729"/>
                  </a:lnTo>
                  <a:lnTo>
                    <a:pt x="836" y="114704"/>
                  </a:lnTo>
                  <a:lnTo>
                    <a:pt x="165" y="57836"/>
                  </a:lnTo>
                  <a:lnTo>
                    <a:pt x="6312" y="35901"/>
                  </a:lnTo>
                  <a:lnTo>
                    <a:pt x="29323" y="2755"/>
                  </a:lnTo>
                  <a:lnTo>
                    <a:pt x="37096" y="0"/>
                  </a:lnTo>
                  <a:lnTo>
                    <a:pt x="55092" y="3177"/>
                  </a:lnTo>
                  <a:lnTo>
                    <a:pt x="71668" y="18627"/>
                  </a:lnTo>
                  <a:lnTo>
                    <a:pt x="95785" y="61084"/>
                  </a:lnTo>
                  <a:lnTo>
                    <a:pt x="110644" y="104436"/>
                  </a:lnTo>
                  <a:lnTo>
                    <a:pt x="113112" y="135080"/>
                  </a:lnTo>
                  <a:lnTo>
                    <a:pt x="111673" y="135010"/>
                  </a:lnTo>
                  <a:lnTo>
                    <a:pt x="109544" y="131453"/>
                  </a:lnTo>
                  <a:lnTo>
                    <a:pt x="106547" y="98502"/>
                  </a:lnTo>
                  <a:lnTo>
                    <a:pt x="111248" y="62872"/>
                  </a:lnTo>
                  <a:lnTo>
                    <a:pt x="125639" y="30088"/>
                  </a:lnTo>
                  <a:lnTo>
                    <a:pt x="141237" y="14990"/>
                  </a:lnTo>
                  <a:lnTo>
                    <a:pt x="150310" y="9326"/>
                  </a:lnTo>
                  <a:lnTo>
                    <a:pt x="169750" y="6152"/>
                  </a:lnTo>
                  <a:lnTo>
                    <a:pt x="179847" y="6943"/>
                  </a:lnTo>
                  <a:lnTo>
                    <a:pt x="197305" y="17181"/>
                  </a:lnTo>
                  <a:lnTo>
                    <a:pt x="211694" y="33430"/>
                  </a:lnTo>
                  <a:lnTo>
                    <a:pt x="230462" y="75577"/>
                  </a:lnTo>
                  <a:lnTo>
                    <a:pt x="238690" y="118080"/>
                  </a:lnTo>
                  <a:lnTo>
                    <a:pt x="235882" y="179255"/>
                  </a:lnTo>
                  <a:lnTo>
                    <a:pt x="231627" y="208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803911" y="3053264"/>
              <a:ext cx="163433" cy="224079"/>
            </a:xfrm>
            <a:custGeom>
              <a:avLst/>
              <a:gdLst/>
              <a:ahLst/>
              <a:cxnLst/>
              <a:rect l="0" t="0" r="0" b="0"/>
              <a:pathLst>
                <a:path w="163433" h="224079">
                  <a:moveTo>
                    <a:pt x="113104" y="0"/>
                  </a:moveTo>
                  <a:lnTo>
                    <a:pt x="81822" y="9575"/>
                  </a:lnTo>
                  <a:lnTo>
                    <a:pt x="43416" y="39403"/>
                  </a:lnTo>
                  <a:lnTo>
                    <a:pt x="16107" y="75244"/>
                  </a:lnTo>
                  <a:lnTo>
                    <a:pt x="6434" y="95443"/>
                  </a:lnTo>
                  <a:lnTo>
                    <a:pt x="0" y="137724"/>
                  </a:lnTo>
                  <a:lnTo>
                    <a:pt x="3683" y="176117"/>
                  </a:lnTo>
                  <a:lnTo>
                    <a:pt x="12220" y="195648"/>
                  </a:lnTo>
                  <a:lnTo>
                    <a:pt x="17772" y="204131"/>
                  </a:lnTo>
                  <a:lnTo>
                    <a:pt x="33300" y="216677"/>
                  </a:lnTo>
                  <a:lnTo>
                    <a:pt x="42354" y="221660"/>
                  </a:lnTo>
                  <a:lnTo>
                    <a:pt x="61772" y="224078"/>
                  </a:lnTo>
                  <a:lnTo>
                    <a:pt x="71864" y="223084"/>
                  </a:lnTo>
                  <a:lnTo>
                    <a:pt x="92436" y="212622"/>
                  </a:lnTo>
                  <a:lnTo>
                    <a:pt x="128648" y="182899"/>
                  </a:lnTo>
                  <a:lnTo>
                    <a:pt x="145526" y="155968"/>
                  </a:lnTo>
                  <a:lnTo>
                    <a:pt x="160540" y="114256"/>
                  </a:lnTo>
                  <a:lnTo>
                    <a:pt x="163432" y="88995"/>
                  </a:lnTo>
                  <a:lnTo>
                    <a:pt x="158479" y="65290"/>
                  </a:lnTo>
                  <a:lnTo>
                    <a:pt x="142536" y="35333"/>
                  </a:lnTo>
                  <a:lnTo>
                    <a:pt x="128525" y="20383"/>
                  </a:lnTo>
                  <a:lnTo>
                    <a:pt x="920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011772" y="3032207"/>
              <a:ext cx="105286" cy="224717"/>
            </a:xfrm>
            <a:custGeom>
              <a:avLst/>
              <a:gdLst/>
              <a:ahLst/>
              <a:cxnLst/>
              <a:rect l="0" t="0" r="0" b="0"/>
              <a:pathLst>
                <a:path w="105286" h="224717">
                  <a:moveTo>
                    <a:pt x="0" y="115813"/>
                  </a:moveTo>
                  <a:lnTo>
                    <a:pt x="17958" y="169688"/>
                  </a:lnTo>
                  <a:lnTo>
                    <a:pt x="36301" y="224716"/>
                  </a:lnTo>
                  <a:lnTo>
                    <a:pt x="20511" y="169014"/>
                  </a:lnTo>
                  <a:lnTo>
                    <a:pt x="13486" y="130797"/>
                  </a:lnTo>
                  <a:lnTo>
                    <a:pt x="14524" y="88667"/>
                  </a:lnTo>
                  <a:lnTo>
                    <a:pt x="20493" y="65144"/>
                  </a:lnTo>
                  <a:lnTo>
                    <a:pt x="30945" y="42991"/>
                  </a:lnTo>
                  <a:lnTo>
                    <a:pt x="46508" y="2768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131367" y="3057364"/>
              <a:ext cx="180827" cy="229953"/>
            </a:xfrm>
            <a:custGeom>
              <a:avLst/>
              <a:gdLst/>
              <a:ahLst/>
              <a:cxnLst/>
              <a:rect l="0" t="0" r="0" b="0"/>
              <a:pathLst>
                <a:path w="180827" h="229953">
                  <a:moveTo>
                    <a:pt x="38332" y="80128"/>
                  </a:moveTo>
                  <a:lnTo>
                    <a:pt x="43921" y="96895"/>
                  </a:lnTo>
                  <a:lnTo>
                    <a:pt x="50247" y="101835"/>
                  </a:lnTo>
                  <a:lnTo>
                    <a:pt x="69754" y="107323"/>
                  </a:lnTo>
                  <a:lnTo>
                    <a:pt x="119235" y="109676"/>
                  </a:lnTo>
                  <a:lnTo>
                    <a:pt x="142139" y="105739"/>
                  </a:lnTo>
                  <a:lnTo>
                    <a:pt x="169175" y="91356"/>
                  </a:lnTo>
                  <a:lnTo>
                    <a:pt x="174694" y="82934"/>
                  </a:lnTo>
                  <a:lnTo>
                    <a:pt x="180826" y="61098"/>
                  </a:lnTo>
                  <a:lnTo>
                    <a:pt x="180121" y="51064"/>
                  </a:lnTo>
                  <a:lnTo>
                    <a:pt x="173099" y="33675"/>
                  </a:lnTo>
                  <a:lnTo>
                    <a:pt x="150403" y="10732"/>
                  </a:lnTo>
                  <a:lnTo>
                    <a:pt x="128305" y="2492"/>
                  </a:lnTo>
                  <a:lnTo>
                    <a:pt x="104057" y="0"/>
                  </a:lnTo>
                  <a:lnTo>
                    <a:pt x="81581" y="2791"/>
                  </a:lnTo>
                  <a:lnTo>
                    <a:pt x="49197" y="16529"/>
                  </a:lnTo>
                  <a:lnTo>
                    <a:pt x="34193" y="31975"/>
                  </a:lnTo>
                  <a:lnTo>
                    <a:pt x="5032" y="81889"/>
                  </a:lnTo>
                  <a:lnTo>
                    <a:pt x="0" y="119124"/>
                  </a:lnTo>
                  <a:lnTo>
                    <a:pt x="11216" y="174474"/>
                  </a:lnTo>
                  <a:lnTo>
                    <a:pt x="26658" y="206348"/>
                  </a:lnTo>
                  <a:lnTo>
                    <a:pt x="42502" y="221234"/>
                  </a:lnTo>
                  <a:lnTo>
                    <a:pt x="51640" y="226841"/>
                  </a:lnTo>
                  <a:lnTo>
                    <a:pt x="71153" y="229952"/>
                  </a:lnTo>
                  <a:lnTo>
                    <a:pt x="133089" y="216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571831" y="3093115"/>
              <a:ext cx="197993" cy="202643"/>
            </a:xfrm>
            <a:custGeom>
              <a:avLst/>
              <a:gdLst/>
              <a:ahLst/>
              <a:cxnLst/>
              <a:rect l="0" t="0" r="0" b="0"/>
              <a:pathLst>
                <a:path w="197993" h="202643">
                  <a:moveTo>
                    <a:pt x="145350" y="118076"/>
                  </a:moveTo>
                  <a:lnTo>
                    <a:pt x="139761" y="59460"/>
                  </a:lnTo>
                  <a:lnTo>
                    <a:pt x="125107" y="24669"/>
                  </a:lnTo>
                  <a:lnTo>
                    <a:pt x="109447" y="9102"/>
                  </a:lnTo>
                  <a:lnTo>
                    <a:pt x="100357" y="3313"/>
                  </a:lnTo>
                  <a:lnTo>
                    <a:pt x="77780" y="0"/>
                  </a:lnTo>
                  <a:lnTo>
                    <a:pt x="65208" y="754"/>
                  </a:lnTo>
                  <a:lnTo>
                    <a:pt x="54487" y="5936"/>
                  </a:lnTo>
                  <a:lnTo>
                    <a:pt x="36336" y="24173"/>
                  </a:lnTo>
                  <a:lnTo>
                    <a:pt x="12964" y="60747"/>
                  </a:lnTo>
                  <a:lnTo>
                    <a:pt x="2400" y="101220"/>
                  </a:lnTo>
                  <a:lnTo>
                    <a:pt x="0" y="155648"/>
                  </a:lnTo>
                  <a:lnTo>
                    <a:pt x="3931" y="179229"/>
                  </a:lnTo>
                  <a:lnTo>
                    <a:pt x="8957" y="188090"/>
                  </a:lnTo>
                  <a:lnTo>
                    <a:pt x="23899" y="201056"/>
                  </a:lnTo>
                  <a:lnTo>
                    <a:pt x="32797" y="202642"/>
                  </a:lnTo>
                  <a:lnTo>
                    <a:pt x="52043" y="198165"/>
                  </a:lnTo>
                  <a:lnTo>
                    <a:pt x="77019" y="182490"/>
                  </a:lnTo>
                  <a:lnTo>
                    <a:pt x="99237" y="157439"/>
                  </a:lnTo>
                  <a:lnTo>
                    <a:pt x="127143" y="96778"/>
                  </a:lnTo>
                  <a:lnTo>
                    <a:pt x="129703" y="94519"/>
                  </a:lnTo>
                  <a:lnTo>
                    <a:pt x="131409" y="97692"/>
                  </a:lnTo>
                  <a:lnTo>
                    <a:pt x="135645" y="112526"/>
                  </a:lnTo>
                  <a:lnTo>
                    <a:pt x="157428" y="147526"/>
                  </a:lnTo>
                  <a:lnTo>
                    <a:pt x="170605" y="160411"/>
                  </a:lnTo>
                  <a:lnTo>
                    <a:pt x="197992" y="170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762072" y="3121908"/>
              <a:ext cx="138293" cy="163309"/>
            </a:xfrm>
            <a:custGeom>
              <a:avLst/>
              <a:gdLst/>
              <a:ahLst/>
              <a:cxnLst/>
              <a:rect l="0" t="0" r="0" b="0"/>
              <a:pathLst>
                <a:path w="138293" h="163309">
                  <a:moveTo>
                    <a:pt x="7751" y="47169"/>
                  </a:moveTo>
                  <a:lnTo>
                    <a:pt x="2163" y="63937"/>
                  </a:lnTo>
                  <a:lnTo>
                    <a:pt x="2538" y="81528"/>
                  </a:lnTo>
                  <a:lnTo>
                    <a:pt x="14301" y="132932"/>
                  </a:lnTo>
                  <a:lnTo>
                    <a:pt x="15932" y="163308"/>
                  </a:lnTo>
                  <a:lnTo>
                    <a:pt x="14375" y="163199"/>
                  </a:lnTo>
                  <a:lnTo>
                    <a:pt x="9526" y="152551"/>
                  </a:lnTo>
                  <a:lnTo>
                    <a:pt x="0" y="104467"/>
                  </a:lnTo>
                  <a:lnTo>
                    <a:pt x="3361" y="44580"/>
                  </a:lnTo>
                  <a:lnTo>
                    <a:pt x="12040" y="22232"/>
                  </a:lnTo>
                  <a:lnTo>
                    <a:pt x="17629" y="12997"/>
                  </a:lnTo>
                  <a:lnTo>
                    <a:pt x="26035" y="6840"/>
                  </a:lnTo>
                  <a:lnTo>
                    <a:pt x="47853" y="0"/>
                  </a:lnTo>
                  <a:lnTo>
                    <a:pt x="57883" y="515"/>
                  </a:lnTo>
                  <a:lnTo>
                    <a:pt x="75266" y="7327"/>
                  </a:lnTo>
                  <a:lnTo>
                    <a:pt x="98206" y="24316"/>
                  </a:lnTo>
                  <a:lnTo>
                    <a:pt x="114232" y="49757"/>
                  </a:lnTo>
                  <a:lnTo>
                    <a:pt x="137400" y="110567"/>
                  </a:lnTo>
                  <a:lnTo>
                    <a:pt x="138292" y="128379"/>
                  </a:lnTo>
                  <a:lnTo>
                    <a:pt x="134093" y="152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927751" y="3122691"/>
              <a:ext cx="157929" cy="150538"/>
            </a:xfrm>
            <a:custGeom>
              <a:avLst/>
              <a:gdLst/>
              <a:ahLst/>
              <a:cxnLst/>
              <a:rect l="0" t="0" r="0" b="0"/>
              <a:pathLst>
                <a:path w="157929" h="150538">
                  <a:moveTo>
                    <a:pt x="0" y="25329"/>
                  </a:moveTo>
                  <a:lnTo>
                    <a:pt x="8334" y="62807"/>
                  </a:lnTo>
                  <a:lnTo>
                    <a:pt x="18645" y="120645"/>
                  </a:lnTo>
                  <a:lnTo>
                    <a:pt x="26062" y="150537"/>
                  </a:lnTo>
                  <a:lnTo>
                    <a:pt x="21948" y="111805"/>
                  </a:lnTo>
                  <a:lnTo>
                    <a:pt x="32627" y="57211"/>
                  </a:lnTo>
                  <a:lnTo>
                    <a:pt x="51419" y="14859"/>
                  </a:lnTo>
                  <a:lnTo>
                    <a:pt x="60015" y="7821"/>
                  </a:lnTo>
                  <a:lnTo>
                    <a:pt x="82045" y="0"/>
                  </a:lnTo>
                  <a:lnTo>
                    <a:pt x="92132" y="255"/>
                  </a:lnTo>
                  <a:lnTo>
                    <a:pt x="109578" y="6776"/>
                  </a:lnTo>
                  <a:lnTo>
                    <a:pt x="122010" y="20593"/>
                  </a:lnTo>
                  <a:lnTo>
                    <a:pt x="149386" y="69376"/>
                  </a:lnTo>
                  <a:lnTo>
                    <a:pt x="157928" y="120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100740" y="3118766"/>
              <a:ext cx="163924" cy="150287"/>
            </a:xfrm>
            <a:custGeom>
              <a:avLst/>
              <a:gdLst/>
              <a:ahLst/>
              <a:cxnLst/>
              <a:rect l="0" t="0" r="0" b="0"/>
              <a:pathLst>
                <a:path w="163924" h="150287">
                  <a:moveTo>
                    <a:pt x="163923" y="29254"/>
                  </a:moveTo>
                  <a:lnTo>
                    <a:pt x="152745" y="18076"/>
                  </a:lnTo>
                  <a:lnTo>
                    <a:pt x="123436" y="5535"/>
                  </a:lnTo>
                  <a:lnTo>
                    <a:pt x="79527" y="0"/>
                  </a:lnTo>
                  <a:lnTo>
                    <a:pt x="52714" y="4944"/>
                  </a:lnTo>
                  <a:lnTo>
                    <a:pt x="30269" y="16110"/>
                  </a:lnTo>
                  <a:lnTo>
                    <a:pt x="12494" y="32771"/>
                  </a:lnTo>
                  <a:lnTo>
                    <a:pt x="3034" y="54994"/>
                  </a:lnTo>
                  <a:lnTo>
                    <a:pt x="0" y="80468"/>
                  </a:lnTo>
                  <a:lnTo>
                    <a:pt x="2551" y="107388"/>
                  </a:lnTo>
                  <a:lnTo>
                    <a:pt x="10704" y="128711"/>
                  </a:lnTo>
                  <a:lnTo>
                    <a:pt x="16153" y="137673"/>
                  </a:lnTo>
                  <a:lnTo>
                    <a:pt x="24466" y="143647"/>
                  </a:lnTo>
                  <a:lnTo>
                    <a:pt x="46180" y="150286"/>
                  </a:lnTo>
                  <a:lnTo>
                    <a:pt x="84712" y="148434"/>
                  </a:lnTo>
                  <a:lnTo>
                    <a:pt x="105712" y="137205"/>
                  </a:lnTo>
                  <a:lnTo>
                    <a:pt x="114587" y="129298"/>
                  </a:lnTo>
                  <a:lnTo>
                    <a:pt x="124448" y="108033"/>
                  </a:lnTo>
                  <a:lnTo>
                    <a:pt x="127661" y="84154"/>
                  </a:lnTo>
                  <a:lnTo>
                    <a:pt x="122893" y="52150"/>
                  </a:lnTo>
                  <a:lnTo>
                    <a:pt x="111281" y="18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254134" y="3148020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0" y="0"/>
                  </a:moveTo>
                  <a:lnTo>
                    <a:pt x="15642" y="17981"/>
                  </a:lnTo>
                  <a:lnTo>
                    <a:pt x="40433" y="58563"/>
                  </a:lnTo>
                  <a:lnTo>
                    <a:pt x="947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254134" y="3137492"/>
              <a:ext cx="168458" cy="336913"/>
            </a:xfrm>
            <a:custGeom>
              <a:avLst/>
              <a:gdLst/>
              <a:ahLst/>
              <a:cxnLst/>
              <a:rect l="0" t="0" r="0" b="0"/>
              <a:pathLst>
                <a:path w="168458" h="336913">
                  <a:moveTo>
                    <a:pt x="168457" y="0"/>
                  </a:moveTo>
                  <a:lnTo>
                    <a:pt x="151646" y="19150"/>
                  </a:lnTo>
                  <a:lnTo>
                    <a:pt x="124548" y="73217"/>
                  </a:lnTo>
                  <a:lnTo>
                    <a:pt x="88844" y="134612"/>
                  </a:lnTo>
                  <a:lnTo>
                    <a:pt x="58883" y="191555"/>
                  </a:lnTo>
                  <a:lnTo>
                    <a:pt x="31432" y="248235"/>
                  </a:lnTo>
                  <a:lnTo>
                    <a:pt x="6046" y="30357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464704" y="317960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464704" y="307432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548933" y="3145731"/>
              <a:ext cx="115814" cy="122846"/>
            </a:xfrm>
            <a:custGeom>
              <a:avLst/>
              <a:gdLst/>
              <a:ahLst/>
              <a:cxnLst/>
              <a:rect l="0" t="0" r="0" b="0"/>
              <a:pathLst>
                <a:path w="115814" h="122846">
                  <a:moveTo>
                    <a:pt x="0" y="75989"/>
                  </a:moveTo>
                  <a:lnTo>
                    <a:pt x="15618" y="122845"/>
                  </a:lnTo>
                  <a:lnTo>
                    <a:pt x="5840" y="93511"/>
                  </a:lnTo>
                  <a:lnTo>
                    <a:pt x="7319" y="58824"/>
                  </a:lnTo>
                  <a:lnTo>
                    <a:pt x="15166" y="24500"/>
                  </a:lnTo>
                  <a:lnTo>
                    <a:pt x="20639" y="15926"/>
                  </a:lnTo>
                  <a:lnTo>
                    <a:pt x="36079" y="3281"/>
                  </a:lnTo>
                  <a:lnTo>
                    <a:pt x="54640" y="0"/>
                  </a:lnTo>
                  <a:lnTo>
                    <a:pt x="64503" y="763"/>
                  </a:lnTo>
                  <a:lnTo>
                    <a:pt x="81700" y="7850"/>
                  </a:lnTo>
                  <a:lnTo>
                    <a:pt x="89561" y="13016"/>
                  </a:lnTo>
                  <a:lnTo>
                    <a:pt x="101416" y="28114"/>
                  </a:lnTo>
                  <a:lnTo>
                    <a:pt x="109414" y="47692"/>
                  </a:lnTo>
                  <a:lnTo>
                    <a:pt x="115813" y="97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622632" y="3145101"/>
              <a:ext cx="229633" cy="287190"/>
            </a:xfrm>
            <a:custGeom>
              <a:avLst/>
              <a:gdLst/>
              <a:ahLst/>
              <a:cxnLst/>
              <a:rect l="0" t="0" r="0" b="0"/>
              <a:pathLst>
                <a:path w="229633" h="287190">
                  <a:moveTo>
                    <a:pt x="178984" y="129261"/>
                  </a:moveTo>
                  <a:lnTo>
                    <a:pt x="202704" y="85299"/>
                  </a:lnTo>
                  <a:lnTo>
                    <a:pt x="203954" y="62149"/>
                  </a:lnTo>
                  <a:lnTo>
                    <a:pt x="199440" y="38602"/>
                  </a:lnTo>
                  <a:lnTo>
                    <a:pt x="189636" y="20338"/>
                  </a:lnTo>
                  <a:lnTo>
                    <a:pt x="174360" y="7542"/>
                  </a:lnTo>
                  <a:lnTo>
                    <a:pt x="165373" y="2491"/>
                  </a:lnTo>
                  <a:lnTo>
                    <a:pt x="142909" y="0"/>
                  </a:lnTo>
                  <a:lnTo>
                    <a:pt x="119667" y="3961"/>
                  </a:lnTo>
                  <a:lnTo>
                    <a:pt x="101539" y="13521"/>
                  </a:lnTo>
                  <a:lnTo>
                    <a:pt x="88801" y="31808"/>
                  </a:lnTo>
                  <a:lnTo>
                    <a:pt x="81581" y="54363"/>
                  </a:lnTo>
                  <a:lnTo>
                    <a:pt x="82272" y="76086"/>
                  </a:lnTo>
                  <a:lnTo>
                    <a:pt x="94827" y="108046"/>
                  </a:lnTo>
                  <a:lnTo>
                    <a:pt x="101822" y="113948"/>
                  </a:lnTo>
                  <a:lnTo>
                    <a:pt x="109996" y="116713"/>
                  </a:lnTo>
                  <a:lnTo>
                    <a:pt x="118954" y="117387"/>
                  </a:lnTo>
                  <a:lnTo>
                    <a:pt x="135147" y="111895"/>
                  </a:lnTo>
                  <a:lnTo>
                    <a:pt x="164606" y="89306"/>
                  </a:lnTo>
                  <a:lnTo>
                    <a:pt x="180314" y="63611"/>
                  </a:lnTo>
                  <a:lnTo>
                    <a:pt x="185720" y="60928"/>
                  </a:lnTo>
                  <a:lnTo>
                    <a:pt x="191663" y="62649"/>
                  </a:lnTo>
                  <a:lnTo>
                    <a:pt x="197965" y="67305"/>
                  </a:lnTo>
                  <a:lnTo>
                    <a:pt x="204968" y="84958"/>
                  </a:lnTo>
                  <a:lnTo>
                    <a:pt x="218238" y="140671"/>
                  </a:lnTo>
                  <a:lnTo>
                    <a:pt x="228636" y="193300"/>
                  </a:lnTo>
                  <a:lnTo>
                    <a:pt x="229632" y="207049"/>
                  </a:lnTo>
                  <a:lnTo>
                    <a:pt x="226788" y="218554"/>
                  </a:lnTo>
                  <a:lnTo>
                    <a:pt x="214268" y="237577"/>
                  </a:lnTo>
                  <a:lnTo>
                    <a:pt x="181900" y="261441"/>
                  </a:lnTo>
                  <a:lnTo>
                    <a:pt x="137085" y="272151"/>
                  </a:lnTo>
                  <a:lnTo>
                    <a:pt x="79114" y="276939"/>
                  </a:lnTo>
                  <a:lnTo>
                    <a:pt x="32655" y="284817"/>
                  </a:lnTo>
                  <a:lnTo>
                    <a:pt x="0" y="287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548518" y="3316476"/>
              <a:ext cx="800167" cy="73701"/>
            </a:xfrm>
            <a:custGeom>
              <a:avLst/>
              <a:gdLst/>
              <a:ahLst/>
              <a:cxnLst/>
              <a:rect l="0" t="0" r="0" b="0"/>
              <a:pathLst>
                <a:path w="800167" h="73701">
                  <a:moveTo>
                    <a:pt x="800166" y="0"/>
                  </a:moveTo>
                  <a:lnTo>
                    <a:pt x="745121" y="16789"/>
                  </a:lnTo>
                  <a:lnTo>
                    <a:pt x="690594" y="20214"/>
                  </a:lnTo>
                  <a:lnTo>
                    <a:pt x="629433" y="20891"/>
                  </a:lnTo>
                  <a:lnTo>
                    <a:pt x="575273" y="21008"/>
                  </a:lnTo>
                  <a:lnTo>
                    <a:pt x="525951" y="21043"/>
                  </a:lnTo>
                  <a:lnTo>
                    <a:pt x="462684" y="22224"/>
                  </a:lnTo>
                  <a:lnTo>
                    <a:pt x="416597" y="26645"/>
                  </a:lnTo>
                  <a:lnTo>
                    <a:pt x="360393" y="30122"/>
                  </a:lnTo>
                  <a:lnTo>
                    <a:pt x="298309" y="39702"/>
                  </a:lnTo>
                  <a:lnTo>
                    <a:pt x="249305" y="48288"/>
                  </a:lnTo>
                  <a:lnTo>
                    <a:pt x="190232" y="54902"/>
                  </a:lnTo>
                  <a:lnTo>
                    <a:pt x="133503" y="61538"/>
                  </a:lnTo>
                  <a:lnTo>
                    <a:pt x="74897" y="70085"/>
                  </a:lnTo>
                  <a:lnTo>
                    <a:pt x="16874" y="7298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4179813" y="5095792"/>
            <a:ext cx="3088379" cy="984582"/>
            <a:chOff x="4179813" y="5095792"/>
            <a:chExt cx="3088379" cy="984582"/>
          </a:xfrm>
        </p:grpSpPr>
        <p:sp>
          <p:nvSpPr>
            <p:cNvPr id="212" name="Freeform 211"/>
            <p:cNvSpPr/>
            <p:nvPr/>
          </p:nvSpPr>
          <p:spPr>
            <a:xfrm>
              <a:off x="5307847" y="5445114"/>
              <a:ext cx="188029" cy="249240"/>
            </a:xfrm>
            <a:custGeom>
              <a:avLst/>
              <a:gdLst/>
              <a:ahLst/>
              <a:cxnLst/>
              <a:rect l="0" t="0" r="0" b="0"/>
              <a:pathLst>
                <a:path w="188029" h="249240">
                  <a:moveTo>
                    <a:pt x="30101" y="156046"/>
                  </a:moveTo>
                  <a:lnTo>
                    <a:pt x="21767" y="193524"/>
                  </a:lnTo>
                  <a:lnTo>
                    <a:pt x="20006" y="244948"/>
                  </a:lnTo>
                  <a:lnTo>
                    <a:pt x="18692" y="249239"/>
                  </a:lnTo>
                  <a:lnTo>
                    <a:pt x="16645" y="247421"/>
                  </a:lnTo>
                  <a:lnTo>
                    <a:pt x="12422" y="232922"/>
                  </a:lnTo>
                  <a:lnTo>
                    <a:pt x="6592" y="182367"/>
                  </a:lnTo>
                  <a:lnTo>
                    <a:pt x="111" y="121991"/>
                  </a:lnTo>
                  <a:lnTo>
                    <a:pt x="0" y="66175"/>
                  </a:lnTo>
                  <a:lnTo>
                    <a:pt x="4245" y="42404"/>
                  </a:lnTo>
                  <a:lnTo>
                    <a:pt x="9354" y="35831"/>
                  </a:lnTo>
                  <a:lnTo>
                    <a:pt x="16269" y="32619"/>
                  </a:lnTo>
                  <a:lnTo>
                    <a:pt x="24389" y="31647"/>
                  </a:lnTo>
                  <a:lnTo>
                    <a:pt x="39651" y="36807"/>
                  </a:lnTo>
                  <a:lnTo>
                    <a:pt x="46996" y="41459"/>
                  </a:lnTo>
                  <a:lnTo>
                    <a:pt x="58277" y="62225"/>
                  </a:lnTo>
                  <a:lnTo>
                    <a:pt x="68085" y="103681"/>
                  </a:lnTo>
                  <a:lnTo>
                    <a:pt x="69210" y="123414"/>
                  </a:lnTo>
                  <a:lnTo>
                    <a:pt x="67872" y="123763"/>
                  </a:lnTo>
                  <a:lnTo>
                    <a:pt x="65810" y="120486"/>
                  </a:lnTo>
                  <a:lnTo>
                    <a:pt x="70563" y="68985"/>
                  </a:lnTo>
                  <a:lnTo>
                    <a:pt x="73820" y="44822"/>
                  </a:lnTo>
                  <a:lnTo>
                    <a:pt x="88808" y="18066"/>
                  </a:lnTo>
                  <a:lnTo>
                    <a:pt x="101427" y="2695"/>
                  </a:lnTo>
                  <a:lnTo>
                    <a:pt x="109237" y="0"/>
                  </a:lnTo>
                  <a:lnTo>
                    <a:pt x="127273" y="3244"/>
                  </a:lnTo>
                  <a:lnTo>
                    <a:pt x="143869" y="15605"/>
                  </a:lnTo>
                  <a:lnTo>
                    <a:pt x="157874" y="32796"/>
                  </a:lnTo>
                  <a:lnTo>
                    <a:pt x="180273" y="88343"/>
                  </a:lnTo>
                  <a:lnTo>
                    <a:pt x="186497" y="142500"/>
                  </a:lnTo>
                  <a:lnTo>
                    <a:pt x="187726" y="188899"/>
                  </a:lnTo>
                  <a:lnTo>
                    <a:pt x="188028" y="2086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531589" y="5464290"/>
              <a:ext cx="150016" cy="235629"/>
            </a:xfrm>
            <a:custGeom>
              <a:avLst/>
              <a:gdLst/>
              <a:ahLst/>
              <a:cxnLst/>
              <a:rect l="0" t="0" r="0" b="0"/>
              <a:pathLst>
                <a:path w="150016" h="235629">
                  <a:moveTo>
                    <a:pt x="69571" y="21057"/>
                  </a:moveTo>
                  <a:lnTo>
                    <a:pt x="45525" y="30632"/>
                  </a:lnTo>
                  <a:lnTo>
                    <a:pt x="31198" y="41300"/>
                  </a:lnTo>
                  <a:lnTo>
                    <a:pt x="15568" y="66049"/>
                  </a:lnTo>
                  <a:lnTo>
                    <a:pt x="976" y="115429"/>
                  </a:lnTo>
                  <a:lnTo>
                    <a:pt x="0" y="174056"/>
                  </a:lnTo>
                  <a:lnTo>
                    <a:pt x="5895" y="197851"/>
                  </a:lnTo>
                  <a:lnTo>
                    <a:pt x="16314" y="220125"/>
                  </a:lnTo>
                  <a:lnTo>
                    <a:pt x="24708" y="227468"/>
                  </a:lnTo>
                  <a:lnTo>
                    <a:pt x="46513" y="235628"/>
                  </a:lnTo>
                  <a:lnTo>
                    <a:pt x="68681" y="233015"/>
                  </a:lnTo>
                  <a:lnTo>
                    <a:pt x="89063" y="222885"/>
                  </a:lnTo>
                  <a:lnTo>
                    <a:pt x="105920" y="206685"/>
                  </a:lnTo>
                  <a:lnTo>
                    <a:pt x="141027" y="147058"/>
                  </a:lnTo>
                  <a:lnTo>
                    <a:pt x="150015" y="104534"/>
                  </a:lnTo>
                  <a:lnTo>
                    <a:pt x="144646" y="54574"/>
                  </a:lnTo>
                  <a:lnTo>
                    <a:pt x="134450" y="22799"/>
                  </a:lnTo>
                  <a:lnTo>
                    <a:pt x="123363" y="5843"/>
                  </a:lnTo>
                  <a:lnTo>
                    <a:pt x="115961" y="1556"/>
                  </a:lnTo>
                  <a:lnTo>
                    <a:pt x="590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5715891" y="5461517"/>
              <a:ext cx="159835" cy="234401"/>
            </a:xfrm>
            <a:custGeom>
              <a:avLst/>
              <a:gdLst/>
              <a:ahLst/>
              <a:cxnLst/>
              <a:rect l="0" t="0" r="0" b="0"/>
              <a:pathLst>
                <a:path w="159835" h="234401">
                  <a:moveTo>
                    <a:pt x="106368" y="13301"/>
                  </a:moveTo>
                  <a:lnTo>
                    <a:pt x="95190" y="2123"/>
                  </a:lnTo>
                  <a:lnTo>
                    <a:pt x="88387" y="0"/>
                  </a:lnTo>
                  <a:lnTo>
                    <a:pt x="71470" y="760"/>
                  </a:lnTo>
                  <a:lnTo>
                    <a:pt x="55373" y="8118"/>
                  </a:lnTo>
                  <a:lnTo>
                    <a:pt x="12781" y="39741"/>
                  </a:lnTo>
                  <a:lnTo>
                    <a:pt x="1213" y="57808"/>
                  </a:lnTo>
                  <a:lnTo>
                    <a:pt x="0" y="67539"/>
                  </a:lnTo>
                  <a:lnTo>
                    <a:pt x="4891" y="87710"/>
                  </a:lnTo>
                  <a:lnTo>
                    <a:pt x="17983" y="102134"/>
                  </a:lnTo>
                  <a:lnTo>
                    <a:pt x="65093" y="124825"/>
                  </a:lnTo>
                  <a:lnTo>
                    <a:pt x="117007" y="148639"/>
                  </a:lnTo>
                  <a:lnTo>
                    <a:pt x="142926" y="173894"/>
                  </a:lnTo>
                  <a:lnTo>
                    <a:pt x="159834" y="203604"/>
                  </a:lnTo>
                  <a:lnTo>
                    <a:pt x="159559" y="211530"/>
                  </a:lnTo>
                  <a:lnTo>
                    <a:pt x="155866" y="217984"/>
                  </a:lnTo>
                  <a:lnTo>
                    <a:pt x="149895" y="223456"/>
                  </a:lnTo>
                  <a:lnTo>
                    <a:pt x="130783" y="229536"/>
                  </a:lnTo>
                  <a:lnTo>
                    <a:pt x="80385" y="233440"/>
                  </a:lnTo>
                  <a:lnTo>
                    <a:pt x="23903" y="234274"/>
                  </a:lnTo>
                  <a:lnTo>
                    <a:pt x="11611" y="234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906487" y="5095792"/>
              <a:ext cx="31586" cy="579069"/>
            </a:xfrm>
            <a:custGeom>
              <a:avLst/>
              <a:gdLst/>
              <a:ahLst/>
              <a:cxnLst/>
              <a:rect l="0" t="0" r="0" b="0"/>
              <a:pathLst>
                <a:path w="31586" h="579069">
                  <a:moveTo>
                    <a:pt x="0" y="0"/>
                  </a:moveTo>
                  <a:lnTo>
                    <a:pt x="3120" y="57265"/>
                  </a:lnTo>
                  <a:lnTo>
                    <a:pt x="8334" y="106655"/>
                  </a:lnTo>
                  <a:lnTo>
                    <a:pt x="9879" y="155214"/>
                  </a:lnTo>
                  <a:lnTo>
                    <a:pt x="15989" y="207955"/>
                  </a:lnTo>
                  <a:lnTo>
                    <a:pt x="21226" y="264083"/>
                  </a:lnTo>
                  <a:lnTo>
                    <a:pt x="27996" y="327292"/>
                  </a:lnTo>
                  <a:lnTo>
                    <a:pt x="29990" y="373971"/>
                  </a:lnTo>
                  <a:lnTo>
                    <a:pt x="30876" y="418893"/>
                  </a:lnTo>
                  <a:lnTo>
                    <a:pt x="31375" y="477406"/>
                  </a:lnTo>
                  <a:lnTo>
                    <a:pt x="31544" y="539099"/>
                  </a:lnTo>
                  <a:lnTo>
                    <a:pt x="31585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769616" y="5299705"/>
              <a:ext cx="263214" cy="27715"/>
            </a:xfrm>
            <a:custGeom>
              <a:avLst/>
              <a:gdLst/>
              <a:ahLst/>
              <a:cxnLst/>
              <a:rect l="0" t="0" r="0" b="0"/>
              <a:pathLst>
                <a:path w="263214" h="27715">
                  <a:moveTo>
                    <a:pt x="263213" y="27714"/>
                  </a:moveTo>
                  <a:lnTo>
                    <a:pt x="252035" y="16536"/>
                  </a:lnTo>
                  <a:lnTo>
                    <a:pt x="234068" y="11048"/>
                  </a:lnTo>
                  <a:lnTo>
                    <a:pt x="170901" y="0"/>
                  </a:lnTo>
                  <a:lnTo>
                    <a:pt x="115604" y="13"/>
                  </a:lnTo>
                  <a:lnTo>
                    <a:pt x="59620" y="10934"/>
                  </a:lnTo>
                  <a:lnTo>
                    <a:pt x="0" y="27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274777" y="5738124"/>
              <a:ext cx="684353" cy="42022"/>
            </a:xfrm>
            <a:custGeom>
              <a:avLst/>
              <a:gdLst/>
              <a:ahLst/>
              <a:cxnLst/>
              <a:rect l="0" t="0" r="0" b="0"/>
              <a:pathLst>
                <a:path w="684353" h="42022">
                  <a:moveTo>
                    <a:pt x="684352" y="31492"/>
                  </a:moveTo>
                  <a:lnTo>
                    <a:pt x="625736" y="25903"/>
                  </a:lnTo>
                  <a:lnTo>
                    <a:pt x="571561" y="20770"/>
                  </a:lnTo>
                  <a:lnTo>
                    <a:pt x="512680" y="12823"/>
                  </a:lnTo>
                  <a:lnTo>
                    <a:pt x="456249" y="5318"/>
                  </a:lnTo>
                  <a:lnTo>
                    <a:pt x="395666" y="976"/>
                  </a:lnTo>
                  <a:lnTo>
                    <a:pt x="349381" y="223"/>
                  </a:lnTo>
                  <a:lnTo>
                    <a:pt x="292253" y="0"/>
                  </a:lnTo>
                  <a:lnTo>
                    <a:pt x="233212" y="1104"/>
                  </a:lnTo>
                  <a:lnTo>
                    <a:pt x="182704" y="8320"/>
                  </a:lnTo>
                  <a:lnTo>
                    <a:pt x="124324" y="17868"/>
                  </a:lnTo>
                  <a:lnTo>
                    <a:pt x="64913" y="28105"/>
                  </a:lnTo>
                  <a:lnTo>
                    <a:pt x="14209" y="38926"/>
                  </a:lnTo>
                  <a:lnTo>
                    <a:pt x="0" y="42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6237789" y="5621115"/>
              <a:ext cx="153010" cy="227921"/>
            </a:xfrm>
            <a:custGeom>
              <a:avLst/>
              <a:gdLst/>
              <a:ahLst/>
              <a:cxnLst/>
              <a:rect l="0" t="0" r="0" b="0"/>
              <a:pathLst>
                <a:path w="153010" h="227921">
                  <a:moveTo>
                    <a:pt x="131952" y="64274"/>
                  </a:moveTo>
                  <a:lnTo>
                    <a:pt x="117297" y="20311"/>
                  </a:lnTo>
                  <a:lnTo>
                    <a:pt x="104382" y="6520"/>
                  </a:lnTo>
                  <a:lnTo>
                    <a:pt x="96024" y="1204"/>
                  </a:lnTo>
                  <a:lnTo>
                    <a:pt x="86943" y="0"/>
                  </a:lnTo>
                  <a:lnTo>
                    <a:pt x="67494" y="4902"/>
                  </a:lnTo>
                  <a:lnTo>
                    <a:pt x="42403" y="20816"/>
                  </a:lnTo>
                  <a:lnTo>
                    <a:pt x="30541" y="36770"/>
                  </a:lnTo>
                  <a:lnTo>
                    <a:pt x="13394" y="81197"/>
                  </a:lnTo>
                  <a:lnTo>
                    <a:pt x="5977" y="133863"/>
                  </a:lnTo>
                  <a:lnTo>
                    <a:pt x="0" y="169511"/>
                  </a:lnTo>
                  <a:lnTo>
                    <a:pt x="2336" y="195663"/>
                  </a:lnTo>
                  <a:lnTo>
                    <a:pt x="10394" y="216645"/>
                  </a:lnTo>
                  <a:lnTo>
                    <a:pt x="15818" y="225516"/>
                  </a:lnTo>
                  <a:lnTo>
                    <a:pt x="21774" y="227920"/>
                  </a:lnTo>
                  <a:lnTo>
                    <a:pt x="28084" y="226014"/>
                  </a:lnTo>
                  <a:lnTo>
                    <a:pt x="34631" y="221233"/>
                  </a:lnTo>
                  <a:lnTo>
                    <a:pt x="55023" y="192148"/>
                  </a:lnTo>
                  <a:lnTo>
                    <a:pt x="73299" y="140399"/>
                  </a:lnTo>
                  <a:lnTo>
                    <a:pt x="81241" y="88236"/>
                  </a:lnTo>
                  <a:lnTo>
                    <a:pt x="93729" y="38201"/>
                  </a:lnTo>
                  <a:lnTo>
                    <a:pt x="95942" y="34024"/>
                  </a:lnTo>
                  <a:lnTo>
                    <a:pt x="97416" y="35918"/>
                  </a:lnTo>
                  <a:lnTo>
                    <a:pt x="101148" y="92254"/>
                  </a:lnTo>
                  <a:lnTo>
                    <a:pt x="111743" y="145363"/>
                  </a:lnTo>
                  <a:lnTo>
                    <a:pt x="119460" y="166994"/>
                  </a:lnTo>
                  <a:lnTo>
                    <a:pt x="130690" y="184406"/>
                  </a:lnTo>
                  <a:lnTo>
                    <a:pt x="135790" y="188816"/>
                  </a:lnTo>
                  <a:lnTo>
                    <a:pt x="140360" y="190586"/>
                  </a:lnTo>
                  <a:lnTo>
                    <a:pt x="153009" y="190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412493" y="5656660"/>
              <a:ext cx="83591" cy="165600"/>
            </a:xfrm>
            <a:custGeom>
              <a:avLst/>
              <a:gdLst/>
              <a:ahLst/>
              <a:cxnLst/>
              <a:rect l="0" t="0" r="0" b="0"/>
              <a:pathLst>
                <a:path w="83591" h="165600">
                  <a:moveTo>
                    <a:pt x="9890" y="7671"/>
                  </a:moveTo>
                  <a:lnTo>
                    <a:pt x="4301" y="24439"/>
                  </a:lnTo>
                  <a:lnTo>
                    <a:pt x="4676" y="42030"/>
                  </a:lnTo>
                  <a:lnTo>
                    <a:pt x="9203" y="100670"/>
                  </a:lnTo>
                  <a:lnTo>
                    <a:pt x="8517" y="133362"/>
                  </a:lnTo>
                  <a:lnTo>
                    <a:pt x="6635" y="133579"/>
                  </a:lnTo>
                  <a:lnTo>
                    <a:pt x="4211" y="130214"/>
                  </a:lnTo>
                  <a:lnTo>
                    <a:pt x="0" y="78560"/>
                  </a:lnTo>
                  <a:lnTo>
                    <a:pt x="2670" y="41544"/>
                  </a:lnTo>
                  <a:lnTo>
                    <a:pt x="9021" y="20386"/>
                  </a:lnTo>
                  <a:lnTo>
                    <a:pt x="19643" y="3184"/>
                  </a:lnTo>
                  <a:lnTo>
                    <a:pt x="25750" y="0"/>
                  </a:lnTo>
                  <a:lnTo>
                    <a:pt x="32162" y="217"/>
                  </a:lnTo>
                  <a:lnTo>
                    <a:pt x="38776" y="2702"/>
                  </a:lnTo>
                  <a:lnTo>
                    <a:pt x="49245" y="14821"/>
                  </a:lnTo>
                  <a:lnTo>
                    <a:pt x="61715" y="47615"/>
                  </a:lnTo>
                  <a:lnTo>
                    <a:pt x="70820" y="105508"/>
                  </a:lnTo>
                  <a:lnTo>
                    <a:pt x="83590" y="165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527669" y="5643274"/>
              <a:ext cx="105285" cy="176714"/>
            </a:xfrm>
            <a:custGeom>
              <a:avLst/>
              <a:gdLst/>
              <a:ahLst/>
              <a:cxnLst/>
              <a:rect l="0" t="0" r="0" b="0"/>
              <a:pathLst>
                <a:path w="105285" h="176714">
                  <a:moveTo>
                    <a:pt x="0" y="0"/>
                  </a:moveTo>
                  <a:lnTo>
                    <a:pt x="8332" y="37478"/>
                  </a:lnTo>
                  <a:lnTo>
                    <a:pt x="15683" y="88902"/>
                  </a:lnTo>
                  <a:lnTo>
                    <a:pt x="19994" y="144120"/>
                  </a:lnTo>
                  <a:lnTo>
                    <a:pt x="20742" y="176713"/>
                  </a:lnTo>
                  <a:lnTo>
                    <a:pt x="21038" y="113627"/>
                  </a:lnTo>
                  <a:lnTo>
                    <a:pt x="21052" y="53641"/>
                  </a:lnTo>
                  <a:lnTo>
                    <a:pt x="27294" y="29299"/>
                  </a:lnTo>
                  <a:lnTo>
                    <a:pt x="32233" y="19533"/>
                  </a:lnTo>
                  <a:lnTo>
                    <a:pt x="39037" y="14192"/>
                  </a:lnTo>
                  <a:lnTo>
                    <a:pt x="47081" y="11801"/>
                  </a:lnTo>
                  <a:lnTo>
                    <a:pt x="55953" y="11377"/>
                  </a:lnTo>
                  <a:lnTo>
                    <a:pt x="63038" y="14604"/>
                  </a:lnTo>
                  <a:lnTo>
                    <a:pt x="74030" y="27548"/>
                  </a:lnTo>
                  <a:lnTo>
                    <a:pt x="94337" y="82888"/>
                  </a:lnTo>
                  <a:lnTo>
                    <a:pt x="102041" y="118536"/>
                  </a:lnTo>
                  <a:lnTo>
                    <a:pt x="10528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677942" y="5611689"/>
              <a:ext cx="106847" cy="224829"/>
            </a:xfrm>
            <a:custGeom>
              <a:avLst/>
              <a:gdLst/>
              <a:ahLst/>
              <a:cxnLst/>
              <a:rect l="0" t="0" r="0" b="0"/>
              <a:pathLst>
                <a:path w="106847" h="224829">
                  <a:moveTo>
                    <a:pt x="81353" y="0"/>
                  </a:moveTo>
                  <a:lnTo>
                    <a:pt x="52045" y="34897"/>
                  </a:lnTo>
                  <a:lnTo>
                    <a:pt x="20120" y="95047"/>
                  </a:lnTo>
                  <a:lnTo>
                    <a:pt x="2880" y="145333"/>
                  </a:lnTo>
                  <a:lnTo>
                    <a:pt x="0" y="185261"/>
                  </a:lnTo>
                  <a:lnTo>
                    <a:pt x="3472" y="208680"/>
                  </a:lnTo>
                  <a:lnTo>
                    <a:pt x="9545" y="216329"/>
                  </a:lnTo>
                  <a:lnTo>
                    <a:pt x="28771" y="224828"/>
                  </a:lnTo>
                  <a:lnTo>
                    <a:pt x="49795" y="222366"/>
                  </a:lnTo>
                  <a:lnTo>
                    <a:pt x="60314" y="218434"/>
                  </a:lnTo>
                  <a:lnTo>
                    <a:pt x="68498" y="211133"/>
                  </a:lnTo>
                  <a:lnTo>
                    <a:pt x="85603" y="178501"/>
                  </a:lnTo>
                  <a:lnTo>
                    <a:pt x="101864" y="125553"/>
                  </a:lnTo>
                  <a:lnTo>
                    <a:pt x="106846" y="96745"/>
                  </a:lnTo>
                  <a:lnTo>
                    <a:pt x="103633" y="39950"/>
                  </a:lnTo>
                  <a:lnTo>
                    <a:pt x="10241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801409" y="5632746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5194" y="53875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738238" y="5527461"/>
              <a:ext cx="178985" cy="515897"/>
            </a:xfrm>
            <a:custGeom>
              <a:avLst/>
              <a:gdLst/>
              <a:ahLst/>
              <a:cxnLst/>
              <a:rect l="0" t="0" r="0" b="0"/>
              <a:pathLst>
                <a:path w="178985" h="515897">
                  <a:moveTo>
                    <a:pt x="178984" y="0"/>
                  </a:moveTo>
                  <a:lnTo>
                    <a:pt x="161026" y="62280"/>
                  </a:lnTo>
                  <a:lnTo>
                    <a:pt x="143835" y="124607"/>
                  </a:lnTo>
                  <a:lnTo>
                    <a:pt x="121436" y="182584"/>
                  </a:lnTo>
                  <a:lnTo>
                    <a:pt x="93143" y="241243"/>
                  </a:lnTo>
                  <a:lnTo>
                    <a:pt x="73950" y="303011"/>
                  </a:lnTo>
                  <a:lnTo>
                    <a:pt x="56185" y="357664"/>
                  </a:lnTo>
                  <a:lnTo>
                    <a:pt x="35098" y="421113"/>
                  </a:lnTo>
                  <a:lnTo>
                    <a:pt x="7972" y="48313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948808" y="5695917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878" y="166545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6969865" y="551693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7022507" y="5677372"/>
              <a:ext cx="115815" cy="237993"/>
            </a:xfrm>
            <a:custGeom>
              <a:avLst/>
              <a:gdLst/>
              <a:ahLst/>
              <a:cxnLst/>
              <a:rect l="0" t="0" r="0" b="0"/>
              <a:pathLst>
                <a:path w="115815" h="237993">
                  <a:moveTo>
                    <a:pt x="0" y="18545"/>
                  </a:moveTo>
                  <a:lnTo>
                    <a:pt x="3119" y="67475"/>
                  </a:lnTo>
                  <a:lnTo>
                    <a:pt x="11454" y="115320"/>
                  </a:lnTo>
                  <a:lnTo>
                    <a:pt x="18212" y="166542"/>
                  </a:lnTo>
                  <a:lnTo>
                    <a:pt x="23335" y="215644"/>
                  </a:lnTo>
                  <a:lnTo>
                    <a:pt x="26749" y="237166"/>
                  </a:lnTo>
                  <a:lnTo>
                    <a:pt x="26021" y="237992"/>
                  </a:lnTo>
                  <a:lnTo>
                    <a:pt x="24367" y="235033"/>
                  </a:lnTo>
                  <a:lnTo>
                    <a:pt x="21494" y="172630"/>
                  </a:lnTo>
                  <a:lnTo>
                    <a:pt x="21187" y="122692"/>
                  </a:lnTo>
                  <a:lnTo>
                    <a:pt x="21097" y="70850"/>
                  </a:lnTo>
                  <a:lnTo>
                    <a:pt x="26654" y="12109"/>
                  </a:lnTo>
                  <a:lnTo>
                    <a:pt x="31808" y="4896"/>
                  </a:lnTo>
                  <a:lnTo>
                    <a:pt x="38753" y="1256"/>
                  </a:lnTo>
                  <a:lnTo>
                    <a:pt x="46893" y="0"/>
                  </a:lnTo>
                  <a:lnTo>
                    <a:pt x="53488" y="3842"/>
                  </a:lnTo>
                  <a:lnTo>
                    <a:pt x="81986" y="50736"/>
                  </a:lnTo>
                  <a:lnTo>
                    <a:pt x="93405" y="100769"/>
                  </a:lnTo>
                  <a:lnTo>
                    <a:pt x="102592" y="155713"/>
                  </a:lnTo>
                  <a:lnTo>
                    <a:pt x="107607" y="188259"/>
                  </a:lnTo>
                  <a:lnTo>
                    <a:pt x="115814" y="208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780352" y="5716253"/>
              <a:ext cx="487840" cy="364121"/>
            </a:xfrm>
            <a:custGeom>
              <a:avLst/>
              <a:gdLst/>
              <a:ahLst/>
              <a:cxnLst/>
              <a:rect l="0" t="0" r="0" b="0"/>
              <a:pathLst>
                <a:path w="487840" h="364121">
                  <a:moveTo>
                    <a:pt x="442197" y="169177"/>
                  </a:moveTo>
                  <a:lnTo>
                    <a:pt x="476944" y="108066"/>
                  </a:lnTo>
                  <a:lnTo>
                    <a:pt x="486106" y="85865"/>
                  </a:lnTo>
                  <a:lnTo>
                    <a:pt x="487839" y="64299"/>
                  </a:lnTo>
                  <a:lnTo>
                    <a:pt x="479418" y="21858"/>
                  </a:lnTo>
                  <a:lnTo>
                    <a:pt x="474030" y="13643"/>
                  </a:lnTo>
                  <a:lnTo>
                    <a:pt x="458685" y="1395"/>
                  </a:lnTo>
                  <a:lnTo>
                    <a:pt x="449680" y="0"/>
                  </a:lnTo>
                  <a:lnTo>
                    <a:pt x="430315" y="4690"/>
                  </a:lnTo>
                  <a:lnTo>
                    <a:pt x="405271" y="20484"/>
                  </a:lnTo>
                  <a:lnTo>
                    <a:pt x="393420" y="39530"/>
                  </a:lnTo>
                  <a:lnTo>
                    <a:pt x="385423" y="63593"/>
                  </a:lnTo>
                  <a:lnTo>
                    <a:pt x="382091" y="103448"/>
                  </a:lnTo>
                  <a:lnTo>
                    <a:pt x="390853" y="155717"/>
                  </a:lnTo>
                  <a:lnTo>
                    <a:pt x="398321" y="177233"/>
                  </a:lnTo>
                  <a:lnTo>
                    <a:pt x="409438" y="194594"/>
                  </a:lnTo>
                  <a:lnTo>
                    <a:pt x="415679" y="197820"/>
                  </a:lnTo>
                  <a:lnTo>
                    <a:pt x="422178" y="197631"/>
                  </a:lnTo>
                  <a:lnTo>
                    <a:pt x="428852" y="195166"/>
                  </a:lnTo>
                  <a:lnTo>
                    <a:pt x="442505" y="179947"/>
                  </a:lnTo>
                  <a:lnTo>
                    <a:pt x="454032" y="157586"/>
                  </a:lnTo>
                  <a:lnTo>
                    <a:pt x="468510" y="94123"/>
                  </a:lnTo>
                  <a:lnTo>
                    <a:pt x="463870" y="155978"/>
                  </a:lnTo>
                  <a:lnTo>
                    <a:pt x="463437" y="204390"/>
                  </a:lnTo>
                  <a:lnTo>
                    <a:pt x="463290" y="266383"/>
                  </a:lnTo>
                  <a:lnTo>
                    <a:pt x="457672" y="323429"/>
                  </a:lnTo>
                  <a:lnTo>
                    <a:pt x="443013" y="352012"/>
                  </a:lnTo>
                  <a:lnTo>
                    <a:pt x="433382" y="357747"/>
                  </a:lnTo>
                  <a:lnTo>
                    <a:pt x="407084" y="364120"/>
                  </a:lnTo>
                  <a:lnTo>
                    <a:pt x="370571" y="362119"/>
                  </a:lnTo>
                  <a:lnTo>
                    <a:pt x="317218" y="343726"/>
                  </a:lnTo>
                  <a:lnTo>
                    <a:pt x="267386" y="332549"/>
                  </a:lnTo>
                  <a:lnTo>
                    <a:pt x="207517" y="328717"/>
                  </a:lnTo>
                  <a:lnTo>
                    <a:pt x="162030" y="327821"/>
                  </a:lnTo>
                  <a:lnTo>
                    <a:pt x="112739" y="332906"/>
                  </a:lnTo>
                  <a:lnTo>
                    <a:pt x="59140" y="336232"/>
                  </a:lnTo>
                  <a:lnTo>
                    <a:pt x="0" y="348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179813" y="5664331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45038" y="16789"/>
                  </a:lnTo>
                  <a:lnTo>
                    <a:pt x="293630" y="23334"/>
                  </a:lnTo>
                  <a:lnTo>
                    <a:pt x="238415" y="29956"/>
                  </a:lnTo>
                  <a:lnTo>
                    <a:pt x="176759" y="42824"/>
                  </a:lnTo>
                  <a:lnTo>
                    <a:pt x="116804" y="56293"/>
                  </a:lnTo>
                  <a:lnTo>
                    <a:pt x="58211" y="7021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0" name="Freeform 229"/>
          <p:cNvSpPr/>
          <p:nvPr/>
        </p:nvSpPr>
        <p:spPr>
          <a:xfrm>
            <a:off x="6201285" y="4558985"/>
            <a:ext cx="3769203" cy="1031648"/>
          </a:xfrm>
          <a:custGeom>
            <a:avLst/>
            <a:gdLst/>
            <a:ahLst/>
            <a:cxnLst/>
            <a:rect l="0" t="0" r="0" b="0"/>
            <a:pathLst>
              <a:path w="3769203" h="1031648">
                <a:moveTo>
                  <a:pt x="3769202" y="926362"/>
                </a:moveTo>
                <a:lnTo>
                  <a:pt x="3720271" y="929481"/>
                </a:lnTo>
                <a:lnTo>
                  <a:pt x="3666730" y="941016"/>
                </a:lnTo>
                <a:lnTo>
                  <a:pt x="3613953" y="953390"/>
                </a:lnTo>
                <a:lnTo>
                  <a:pt x="3555348" y="960167"/>
                </a:lnTo>
                <a:lnTo>
                  <a:pt x="3505017" y="969134"/>
                </a:lnTo>
                <a:lnTo>
                  <a:pt x="3453059" y="979199"/>
                </a:lnTo>
                <a:lnTo>
                  <a:pt x="3397499" y="986471"/>
                </a:lnTo>
                <a:lnTo>
                  <a:pt x="3345943" y="991745"/>
                </a:lnTo>
                <a:lnTo>
                  <a:pt x="3299080" y="997597"/>
                </a:lnTo>
                <a:lnTo>
                  <a:pt x="3240742" y="999331"/>
                </a:lnTo>
                <a:lnTo>
                  <a:pt x="3179003" y="999845"/>
                </a:lnTo>
                <a:lnTo>
                  <a:pt x="3119376" y="1003117"/>
                </a:lnTo>
                <a:lnTo>
                  <a:pt x="3061544" y="1008375"/>
                </a:lnTo>
                <a:lnTo>
                  <a:pt x="3019510" y="1009606"/>
                </a:lnTo>
                <a:lnTo>
                  <a:pt x="2973531" y="1010152"/>
                </a:lnTo>
                <a:lnTo>
                  <a:pt x="2912786" y="1010461"/>
                </a:lnTo>
                <a:lnTo>
                  <a:pt x="2852153" y="1010552"/>
                </a:lnTo>
                <a:lnTo>
                  <a:pt x="2789735" y="1016168"/>
                </a:lnTo>
                <a:lnTo>
                  <a:pt x="2732376" y="1019652"/>
                </a:lnTo>
                <a:lnTo>
                  <a:pt x="2672746" y="1020684"/>
                </a:lnTo>
                <a:lnTo>
                  <a:pt x="2616214" y="1020989"/>
                </a:lnTo>
                <a:lnTo>
                  <a:pt x="2562420" y="1021080"/>
                </a:lnTo>
                <a:lnTo>
                  <a:pt x="2509436" y="1021107"/>
                </a:lnTo>
                <a:lnTo>
                  <a:pt x="2456692" y="1021115"/>
                </a:lnTo>
                <a:lnTo>
                  <a:pt x="2398431" y="1021117"/>
                </a:lnTo>
                <a:lnTo>
                  <a:pt x="2342303" y="1026707"/>
                </a:lnTo>
                <a:lnTo>
                  <a:pt x="2288628" y="1030183"/>
                </a:lnTo>
                <a:lnTo>
                  <a:pt x="2235680" y="1031213"/>
                </a:lnTo>
                <a:lnTo>
                  <a:pt x="2182947" y="1031519"/>
                </a:lnTo>
                <a:lnTo>
                  <a:pt x="2124688" y="1031609"/>
                </a:lnTo>
                <a:lnTo>
                  <a:pt x="2068561" y="1031636"/>
                </a:lnTo>
                <a:lnTo>
                  <a:pt x="2014887" y="1031643"/>
                </a:lnTo>
                <a:lnTo>
                  <a:pt x="1961938" y="1031646"/>
                </a:lnTo>
                <a:lnTo>
                  <a:pt x="1909205" y="1031647"/>
                </a:lnTo>
                <a:lnTo>
                  <a:pt x="1850947" y="1031647"/>
                </a:lnTo>
                <a:lnTo>
                  <a:pt x="1800410" y="1026058"/>
                </a:lnTo>
                <a:lnTo>
                  <a:pt x="1750211" y="1016993"/>
                </a:lnTo>
                <a:lnTo>
                  <a:pt x="1698293" y="1006898"/>
                </a:lnTo>
                <a:lnTo>
                  <a:pt x="1636752" y="993006"/>
                </a:lnTo>
                <a:lnTo>
                  <a:pt x="1579536" y="978997"/>
                </a:lnTo>
                <a:lnTo>
                  <a:pt x="1523174" y="964965"/>
                </a:lnTo>
                <a:lnTo>
                  <a:pt x="1461272" y="947419"/>
                </a:lnTo>
                <a:lnTo>
                  <a:pt x="1423818" y="933771"/>
                </a:lnTo>
                <a:lnTo>
                  <a:pt x="1369030" y="909790"/>
                </a:lnTo>
                <a:lnTo>
                  <a:pt x="1305562" y="880607"/>
                </a:lnTo>
                <a:lnTo>
                  <a:pt x="1242365" y="848063"/>
                </a:lnTo>
                <a:lnTo>
                  <a:pt x="1179192" y="806943"/>
                </a:lnTo>
                <a:lnTo>
                  <a:pt x="1116021" y="764916"/>
                </a:lnTo>
                <a:lnTo>
                  <a:pt x="1077026" y="733728"/>
                </a:lnTo>
                <a:lnTo>
                  <a:pt x="1040392" y="683796"/>
                </a:lnTo>
                <a:lnTo>
                  <a:pt x="1012836" y="631510"/>
                </a:lnTo>
                <a:lnTo>
                  <a:pt x="990417" y="570581"/>
                </a:lnTo>
                <a:lnTo>
                  <a:pt x="972229" y="516039"/>
                </a:lnTo>
                <a:lnTo>
                  <a:pt x="949912" y="452605"/>
                </a:lnTo>
                <a:lnTo>
                  <a:pt x="919295" y="389411"/>
                </a:lnTo>
                <a:lnTo>
                  <a:pt x="880559" y="326238"/>
                </a:lnTo>
                <a:lnTo>
                  <a:pt x="845746" y="268006"/>
                </a:lnTo>
                <a:lnTo>
                  <a:pt x="799235" y="211075"/>
                </a:lnTo>
                <a:lnTo>
                  <a:pt x="736913" y="158763"/>
                </a:lnTo>
                <a:lnTo>
                  <a:pt x="683172" y="115580"/>
                </a:lnTo>
                <a:lnTo>
                  <a:pt x="622644" y="77514"/>
                </a:lnTo>
                <a:lnTo>
                  <a:pt x="570951" y="56312"/>
                </a:lnTo>
                <a:lnTo>
                  <a:pt x="515679" y="33926"/>
                </a:lnTo>
                <a:lnTo>
                  <a:pt x="454112" y="17893"/>
                </a:lnTo>
                <a:lnTo>
                  <a:pt x="402963" y="12608"/>
                </a:lnTo>
                <a:lnTo>
                  <a:pt x="350763" y="5453"/>
                </a:lnTo>
                <a:lnTo>
                  <a:pt x="292663" y="1513"/>
                </a:lnTo>
                <a:lnTo>
                  <a:pt x="230994" y="346"/>
                </a:lnTo>
                <a:lnTo>
                  <a:pt x="168268" y="0"/>
                </a:lnTo>
                <a:lnTo>
                  <a:pt x="116408" y="5487"/>
                </a:lnTo>
                <a:lnTo>
                  <a:pt x="60227" y="14521"/>
                </a:lnTo>
                <a:lnTo>
                  <a:pt x="0" y="209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244599" y="596900"/>
          <a:ext cx="7086600" cy="4856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2200"/>
                <a:gridCol w="2362200"/>
                <a:gridCol w="2362200"/>
              </a:tblGrid>
              <a:tr h="9714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7129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714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7129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7142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5" name="Group 14"/>
          <p:cNvGrpSpPr/>
          <p:nvPr/>
        </p:nvGrpSpPr>
        <p:grpSpPr>
          <a:xfrm>
            <a:off x="1563157" y="739675"/>
            <a:ext cx="1679621" cy="598919"/>
            <a:chOff x="1563157" y="739675"/>
            <a:chExt cx="1679621" cy="598919"/>
          </a:xfrm>
        </p:grpSpPr>
        <p:sp>
          <p:nvSpPr>
            <p:cNvPr id="3" name="Freeform 2"/>
            <p:cNvSpPr/>
            <p:nvPr/>
          </p:nvSpPr>
          <p:spPr>
            <a:xfrm>
              <a:off x="1739397" y="831751"/>
              <a:ext cx="17809" cy="442198"/>
            </a:xfrm>
            <a:custGeom>
              <a:avLst/>
              <a:gdLst/>
              <a:ahLst/>
              <a:cxnLst/>
              <a:rect l="0" t="0" r="0" b="0"/>
              <a:pathLst>
                <a:path w="17809" h="442198">
                  <a:moveTo>
                    <a:pt x="8333" y="0"/>
                  </a:moveTo>
                  <a:lnTo>
                    <a:pt x="0" y="52050"/>
                  </a:lnTo>
                  <a:lnTo>
                    <a:pt x="1575" y="111348"/>
                  </a:lnTo>
                  <a:lnTo>
                    <a:pt x="6331" y="171422"/>
                  </a:lnTo>
                  <a:lnTo>
                    <a:pt x="13527" y="233643"/>
                  </a:lnTo>
                  <a:lnTo>
                    <a:pt x="17808" y="293333"/>
                  </a:lnTo>
                  <a:lnTo>
                    <a:pt x="17380" y="348956"/>
                  </a:lnTo>
                  <a:lnTo>
                    <a:pt x="10467" y="411387"/>
                  </a:lnTo>
                  <a:lnTo>
                    <a:pt x="8333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63157" y="739675"/>
              <a:ext cx="380653" cy="344761"/>
            </a:xfrm>
            <a:custGeom>
              <a:avLst/>
              <a:gdLst/>
              <a:ahLst/>
              <a:cxnLst/>
              <a:rect l="0" t="0" r="0" b="0"/>
              <a:pathLst>
                <a:path w="380653" h="344761">
                  <a:moveTo>
                    <a:pt x="5589" y="144718"/>
                  </a:moveTo>
                  <a:lnTo>
                    <a:pt x="0" y="127951"/>
                  </a:lnTo>
                  <a:lnTo>
                    <a:pt x="3495" y="110360"/>
                  </a:lnTo>
                  <a:lnTo>
                    <a:pt x="18616" y="83845"/>
                  </a:lnTo>
                  <a:lnTo>
                    <a:pt x="65396" y="32549"/>
                  </a:lnTo>
                  <a:lnTo>
                    <a:pt x="91940" y="16986"/>
                  </a:lnTo>
                  <a:lnTo>
                    <a:pt x="140755" y="2417"/>
                  </a:lnTo>
                  <a:lnTo>
                    <a:pt x="181599" y="0"/>
                  </a:lnTo>
                  <a:lnTo>
                    <a:pt x="237321" y="5951"/>
                  </a:lnTo>
                  <a:lnTo>
                    <a:pt x="265339" y="9344"/>
                  </a:lnTo>
                  <a:lnTo>
                    <a:pt x="318333" y="30587"/>
                  </a:lnTo>
                  <a:lnTo>
                    <a:pt x="338779" y="44860"/>
                  </a:lnTo>
                  <a:lnTo>
                    <a:pt x="371242" y="92791"/>
                  </a:lnTo>
                  <a:lnTo>
                    <a:pt x="380652" y="135052"/>
                  </a:lnTo>
                  <a:lnTo>
                    <a:pt x="375426" y="184923"/>
                  </a:lnTo>
                  <a:lnTo>
                    <a:pt x="360010" y="228569"/>
                  </a:lnTo>
                  <a:lnTo>
                    <a:pt x="329192" y="270986"/>
                  </a:lnTo>
                  <a:lnTo>
                    <a:pt x="282073" y="303584"/>
                  </a:lnTo>
                  <a:lnTo>
                    <a:pt x="218739" y="336254"/>
                  </a:lnTo>
                  <a:lnTo>
                    <a:pt x="195102" y="3447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91200" y="1063378"/>
              <a:ext cx="186216" cy="233258"/>
            </a:xfrm>
            <a:custGeom>
              <a:avLst/>
              <a:gdLst/>
              <a:ahLst/>
              <a:cxnLst/>
              <a:rect l="0" t="0" r="0" b="0"/>
              <a:pathLst>
                <a:path w="186216" h="233258">
                  <a:moveTo>
                    <a:pt x="130271" y="52642"/>
                  </a:moveTo>
                  <a:lnTo>
                    <a:pt x="119093" y="41464"/>
                  </a:lnTo>
                  <a:lnTo>
                    <a:pt x="101126" y="35976"/>
                  </a:lnTo>
                  <a:lnTo>
                    <a:pt x="89784" y="34512"/>
                  </a:lnTo>
                  <a:lnTo>
                    <a:pt x="67823" y="39125"/>
                  </a:lnTo>
                  <a:lnTo>
                    <a:pt x="38848" y="54876"/>
                  </a:lnTo>
                  <a:lnTo>
                    <a:pt x="24128" y="68843"/>
                  </a:lnTo>
                  <a:lnTo>
                    <a:pt x="1231" y="116560"/>
                  </a:lnTo>
                  <a:lnTo>
                    <a:pt x="0" y="140322"/>
                  </a:lnTo>
                  <a:lnTo>
                    <a:pt x="4523" y="165310"/>
                  </a:lnTo>
                  <a:lnTo>
                    <a:pt x="20223" y="197939"/>
                  </a:lnTo>
                  <a:lnTo>
                    <a:pt x="33007" y="215095"/>
                  </a:lnTo>
                  <a:lnTo>
                    <a:pt x="58948" y="232318"/>
                  </a:lnTo>
                  <a:lnTo>
                    <a:pt x="69854" y="233257"/>
                  </a:lnTo>
                  <a:lnTo>
                    <a:pt x="94451" y="228062"/>
                  </a:lnTo>
                  <a:lnTo>
                    <a:pt x="123427" y="211983"/>
                  </a:lnTo>
                  <a:lnTo>
                    <a:pt x="146831" y="192401"/>
                  </a:lnTo>
                  <a:lnTo>
                    <a:pt x="162994" y="166192"/>
                  </a:lnTo>
                  <a:lnTo>
                    <a:pt x="186215" y="105086"/>
                  </a:lnTo>
                  <a:lnTo>
                    <a:pt x="185711" y="62462"/>
                  </a:lnTo>
                  <a:lnTo>
                    <a:pt x="177918" y="39069"/>
                  </a:lnTo>
                  <a:lnTo>
                    <a:pt x="172564" y="29555"/>
                  </a:lnTo>
                  <a:lnTo>
                    <a:pt x="157257" y="15865"/>
                  </a:lnTo>
                  <a:lnTo>
                    <a:pt x="137586" y="7051"/>
                  </a:lnTo>
                  <a:lnTo>
                    <a:pt x="881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52574" y="1049831"/>
              <a:ext cx="198298" cy="264412"/>
            </a:xfrm>
            <a:custGeom>
              <a:avLst/>
              <a:gdLst/>
              <a:ahLst/>
              <a:cxnLst/>
              <a:rect l="0" t="0" r="0" b="0"/>
              <a:pathLst>
                <a:path w="198298" h="264412">
                  <a:moveTo>
                    <a:pt x="142638" y="13547"/>
                  </a:moveTo>
                  <a:lnTo>
                    <a:pt x="125870" y="2368"/>
                  </a:lnTo>
                  <a:lnTo>
                    <a:pt x="108280" y="0"/>
                  </a:lnTo>
                  <a:lnTo>
                    <a:pt x="68391" y="8011"/>
                  </a:lnTo>
                  <a:lnTo>
                    <a:pt x="27886" y="29264"/>
                  </a:lnTo>
                  <a:lnTo>
                    <a:pt x="11309" y="42369"/>
                  </a:lnTo>
                  <a:lnTo>
                    <a:pt x="2381" y="62232"/>
                  </a:lnTo>
                  <a:lnTo>
                    <a:pt x="0" y="74079"/>
                  </a:lnTo>
                  <a:lnTo>
                    <a:pt x="753" y="84317"/>
                  </a:lnTo>
                  <a:lnTo>
                    <a:pt x="7828" y="101932"/>
                  </a:lnTo>
                  <a:lnTo>
                    <a:pt x="15330" y="107565"/>
                  </a:lnTo>
                  <a:lnTo>
                    <a:pt x="36144" y="113825"/>
                  </a:lnTo>
                  <a:lnTo>
                    <a:pt x="87634" y="119013"/>
                  </a:lnTo>
                  <a:lnTo>
                    <a:pt x="139745" y="130089"/>
                  </a:lnTo>
                  <a:lnTo>
                    <a:pt x="161239" y="137873"/>
                  </a:lnTo>
                  <a:lnTo>
                    <a:pt x="178591" y="149131"/>
                  </a:lnTo>
                  <a:lnTo>
                    <a:pt x="190983" y="165054"/>
                  </a:lnTo>
                  <a:lnTo>
                    <a:pt x="195925" y="174213"/>
                  </a:lnTo>
                  <a:lnTo>
                    <a:pt x="198297" y="193748"/>
                  </a:lnTo>
                  <a:lnTo>
                    <a:pt x="190287" y="234886"/>
                  </a:lnTo>
                  <a:lnTo>
                    <a:pt x="184933" y="242994"/>
                  </a:lnTo>
                  <a:lnTo>
                    <a:pt x="169624" y="255124"/>
                  </a:lnTo>
                  <a:lnTo>
                    <a:pt x="130097" y="262940"/>
                  </a:lnTo>
                  <a:lnTo>
                    <a:pt x="66678" y="264411"/>
                  </a:lnTo>
                  <a:lnTo>
                    <a:pt x="5768" y="255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21554" y="1147606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333" y="16119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89969" y="100020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51189" y="863336"/>
              <a:ext cx="38822" cy="442198"/>
            </a:xfrm>
            <a:custGeom>
              <a:avLst/>
              <a:gdLst/>
              <a:ahLst/>
              <a:cxnLst/>
              <a:rect l="0" t="0" r="0" b="0"/>
              <a:pathLst>
                <a:path w="38822" h="442198">
                  <a:moveTo>
                    <a:pt x="7236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901" y="141321"/>
                  </a:lnTo>
                  <a:lnTo>
                    <a:pt x="15393" y="202361"/>
                  </a:lnTo>
                  <a:lnTo>
                    <a:pt x="17061" y="252202"/>
                  </a:lnTo>
                  <a:lnTo>
                    <a:pt x="20675" y="306354"/>
                  </a:lnTo>
                  <a:lnTo>
                    <a:pt x="26788" y="367271"/>
                  </a:lnTo>
                  <a:lnTo>
                    <a:pt x="36428" y="429095"/>
                  </a:lnTo>
                  <a:lnTo>
                    <a:pt x="3882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42611" y="1075365"/>
              <a:ext cx="242156" cy="19599"/>
            </a:xfrm>
            <a:custGeom>
              <a:avLst/>
              <a:gdLst/>
              <a:ahLst/>
              <a:cxnLst/>
              <a:rect l="0" t="0" r="0" b="0"/>
              <a:pathLst>
                <a:path w="242156" h="19599">
                  <a:moveTo>
                    <a:pt x="242155" y="9070"/>
                  </a:moveTo>
                  <a:lnTo>
                    <a:pt x="183539" y="5"/>
                  </a:lnTo>
                  <a:lnTo>
                    <a:pt x="128195" y="0"/>
                  </a:lnTo>
                  <a:lnTo>
                    <a:pt x="65270" y="10051"/>
                  </a:lnTo>
                  <a:lnTo>
                    <a:pt x="27918" y="16770"/>
                  </a:lnTo>
                  <a:lnTo>
                    <a:pt x="0" y="19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31820" y="1147606"/>
              <a:ext cx="5590" cy="168457"/>
            </a:xfrm>
            <a:custGeom>
              <a:avLst/>
              <a:gdLst/>
              <a:ahLst/>
              <a:cxnLst/>
              <a:rect l="0" t="0" r="0" b="0"/>
              <a:pathLst>
                <a:path w="5590" h="168457">
                  <a:moveTo>
                    <a:pt x="5589" y="0"/>
                  </a:moveTo>
                  <a:lnTo>
                    <a:pt x="5589" y="48931"/>
                  </a:lnTo>
                  <a:lnTo>
                    <a:pt x="0" y="108061"/>
                  </a:lnTo>
                  <a:lnTo>
                    <a:pt x="558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26880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0580" y="1094963"/>
              <a:ext cx="168457" cy="196129"/>
            </a:xfrm>
            <a:custGeom>
              <a:avLst/>
              <a:gdLst/>
              <a:ahLst/>
              <a:cxnLst/>
              <a:rect l="0" t="0" r="0" b="0"/>
              <a:pathLst>
                <a:path w="168457" h="196129">
                  <a:moveTo>
                    <a:pt x="0" y="0"/>
                  </a:moveTo>
                  <a:lnTo>
                    <a:pt x="26364" y="63450"/>
                  </a:lnTo>
                  <a:lnTo>
                    <a:pt x="52997" y="121545"/>
                  </a:lnTo>
                  <a:lnTo>
                    <a:pt x="87784" y="177183"/>
                  </a:lnTo>
                  <a:lnTo>
                    <a:pt x="101796" y="194172"/>
                  </a:lnTo>
                  <a:lnTo>
                    <a:pt x="108808" y="196128"/>
                  </a:lnTo>
                  <a:lnTo>
                    <a:pt x="115823" y="193923"/>
                  </a:lnTo>
                  <a:lnTo>
                    <a:pt x="122839" y="188944"/>
                  </a:lnTo>
                  <a:lnTo>
                    <a:pt x="130634" y="167813"/>
                  </a:lnTo>
                  <a:lnTo>
                    <a:pt x="144454" y="105417"/>
                  </a:lnTo>
                  <a:lnTo>
                    <a:pt x="158039" y="4885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13897" y="1091186"/>
              <a:ext cx="228881" cy="247408"/>
            </a:xfrm>
            <a:custGeom>
              <a:avLst/>
              <a:gdLst/>
              <a:ahLst/>
              <a:cxnLst/>
              <a:rect l="0" t="0" r="0" b="0"/>
              <a:pathLst>
                <a:path w="228881" h="247408">
                  <a:moveTo>
                    <a:pt x="28838" y="77477"/>
                  </a:moveTo>
                  <a:lnTo>
                    <a:pt x="55225" y="93118"/>
                  </a:lnTo>
                  <a:lnTo>
                    <a:pt x="78390" y="101196"/>
                  </a:lnTo>
                  <a:lnTo>
                    <a:pt x="101164" y="102447"/>
                  </a:lnTo>
                  <a:lnTo>
                    <a:pt x="121815" y="97933"/>
                  </a:lnTo>
                  <a:lnTo>
                    <a:pt x="138791" y="88128"/>
                  </a:lnTo>
                  <a:lnTo>
                    <a:pt x="151016" y="72852"/>
                  </a:lnTo>
                  <a:lnTo>
                    <a:pt x="155914" y="63865"/>
                  </a:lnTo>
                  <a:lnTo>
                    <a:pt x="156839" y="54364"/>
                  </a:lnTo>
                  <a:lnTo>
                    <a:pt x="151628" y="34449"/>
                  </a:lnTo>
                  <a:lnTo>
                    <a:pt x="138394" y="20139"/>
                  </a:lnTo>
                  <a:lnTo>
                    <a:pt x="101302" y="1420"/>
                  </a:lnTo>
                  <a:lnTo>
                    <a:pt x="80931" y="0"/>
                  </a:lnTo>
                  <a:lnTo>
                    <a:pt x="61349" y="4438"/>
                  </a:lnTo>
                  <a:lnTo>
                    <a:pt x="44848" y="14210"/>
                  </a:lnTo>
                  <a:lnTo>
                    <a:pt x="22403" y="38454"/>
                  </a:lnTo>
                  <a:lnTo>
                    <a:pt x="6525" y="73453"/>
                  </a:lnTo>
                  <a:lnTo>
                    <a:pt x="0" y="113459"/>
                  </a:lnTo>
                  <a:lnTo>
                    <a:pt x="9245" y="154949"/>
                  </a:lnTo>
                  <a:lnTo>
                    <a:pt x="26802" y="185699"/>
                  </a:lnTo>
                  <a:lnTo>
                    <a:pt x="63738" y="224338"/>
                  </a:lnTo>
                  <a:lnTo>
                    <a:pt x="85293" y="237505"/>
                  </a:lnTo>
                  <a:lnTo>
                    <a:pt x="114371" y="247256"/>
                  </a:lnTo>
                  <a:lnTo>
                    <a:pt x="172292" y="247407"/>
                  </a:lnTo>
                  <a:lnTo>
                    <a:pt x="228880" y="245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727515" y="792558"/>
            <a:ext cx="2147387" cy="735777"/>
            <a:chOff x="3727515" y="792558"/>
            <a:chExt cx="2147387" cy="735777"/>
          </a:xfrm>
        </p:grpSpPr>
        <p:sp>
          <p:nvSpPr>
            <p:cNvPr id="16" name="Freeform 15"/>
            <p:cNvSpPr/>
            <p:nvPr/>
          </p:nvSpPr>
          <p:spPr>
            <a:xfrm>
              <a:off x="3727515" y="792558"/>
              <a:ext cx="252258" cy="552018"/>
            </a:xfrm>
            <a:custGeom>
              <a:avLst/>
              <a:gdLst/>
              <a:ahLst/>
              <a:cxnLst/>
              <a:rect l="0" t="0" r="0" b="0"/>
              <a:pathLst>
                <a:path w="252258" h="552018">
                  <a:moveTo>
                    <a:pt x="231200" y="91835"/>
                  </a:moveTo>
                  <a:lnTo>
                    <a:pt x="214389" y="72685"/>
                  </a:lnTo>
                  <a:lnTo>
                    <a:pt x="181702" y="24207"/>
                  </a:lnTo>
                  <a:lnTo>
                    <a:pt x="155312" y="6937"/>
                  </a:lnTo>
                  <a:lnTo>
                    <a:pt x="119677" y="0"/>
                  </a:lnTo>
                  <a:lnTo>
                    <a:pt x="79483" y="9123"/>
                  </a:lnTo>
                  <a:lnTo>
                    <a:pt x="58095" y="26608"/>
                  </a:lnTo>
                  <a:lnTo>
                    <a:pt x="41960" y="49977"/>
                  </a:lnTo>
                  <a:lnTo>
                    <a:pt x="18081" y="111308"/>
                  </a:lnTo>
                  <a:lnTo>
                    <a:pt x="4442" y="158203"/>
                  </a:lnTo>
                  <a:lnTo>
                    <a:pt x="1015" y="211715"/>
                  </a:lnTo>
                  <a:lnTo>
                    <a:pt x="0" y="272025"/>
                  </a:lnTo>
                  <a:lnTo>
                    <a:pt x="869" y="330838"/>
                  </a:lnTo>
                  <a:lnTo>
                    <a:pt x="11051" y="390170"/>
                  </a:lnTo>
                  <a:lnTo>
                    <a:pt x="24327" y="451933"/>
                  </a:lnTo>
                  <a:lnTo>
                    <a:pt x="53855" y="506853"/>
                  </a:lnTo>
                  <a:lnTo>
                    <a:pt x="77398" y="533518"/>
                  </a:lnTo>
                  <a:lnTo>
                    <a:pt x="96163" y="544722"/>
                  </a:lnTo>
                  <a:lnTo>
                    <a:pt x="137637" y="552017"/>
                  </a:lnTo>
                  <a:lnTo>
                    <a:pt x="175791" y="548590"/>
                  </a:lnTo>
                  <a:lnTo>
                    <a:pt x="227716" y="525305"/>
                  </a:lnTo>
                  <a:lnTo>
                    <a:pt x="252257" y="512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19897" y="1166051"/>
              <a:ext cx="167701" cy="184878"/>
            </a:xfrm>
            <a:custGeom>
              <a:avLst/>
              <a:gdLst/>
              <a:ahLst/>
              <a:cxnLst/>
              <a:rect l="0" t="0" r="0" b="0"/>
              <a:pathLst>
                <a:path w="167701" h="184878">
                  <a:moveTo>
                    <a:pt x="107274" y="44726"/>
                  </a:moveTo>
                  <a:lnTo>
                    <a:pt x="101685" y="22369"/>
                  </a:lnTo>
                  <a:lnTo>
                    <a:pt x="96528" y="14613"/>
                  </a:lnTo>
                  <a:lnTo>
                    <a:pt x="81441" y="2877"/>
                  </a:lnTo>
                  <a:lnTo>
                    <a:pt x="63037" y="0"/>
                  </a:lnTo>
                  <a:lnTo>
                    <a:pt x="53216" y="870"/>
                  </a:lnTo>
                  <a:lnTo>
                    <a:pt x="32945" y="11197"/>
                  </a:lnTo>
                  <a:lnTo>
                    <a:pt x="22626" y="18863"/>
                  </a:lnTo>
                  <a:lnTo>
                    <a:pt x="8042" y="39860"/>
                  </a:lnTo>
                  <a:lnTo>
                    <a:pt x="0" y="63620"/>
                  </a:lnTo>
                  <a:lnTo>
                    <a:pt x="2049" y="96728"/>
                  </a:lnTo>
                  <a:lnTo>
                    <a:pt x="11236" y="127594"/>
                  </a:lnTo>
                  <a:lnTo>
                    <a:pt x="41349" y="166917"/>
                  </a:lnTo>
                  <a:lnTo>
                    <a:pt x="67463" y="182836"/>
                  </a:lnTo>
                  <a:lnTo>
                    <a:pt x="87241" y="184877"/>
                  </a:lnTo>
                  <a:lnTo>
                    <a:pt x="106559" y="180715"/>
                  </a:lnTo>
                  <a:lnTo>
                    <a:pt x="122944" y="171066"/>
                  </a:lnTo>
                  <a:lnTo>
                    <a:pt x="145322" y="141301"/>
                  </a:lnTo>
                  <a:lnTo>
                    <a:pt x="161181" y="108436"/>
                  </a:lnTo>
                  <a:lnTo>
                    <a:pt x="167700" y="70882"/>
                  </a:lnTo>
                  <a:lnTo>
                    <a:pt x="162986" y="50111"/>
                  </a:lnTo>
                  <a:lnTo>
                    <a:pt x="149388" y="13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32455" y="1176192"/>
              <a:ext cx="257297" cy="203042"/>
            </a:xfrm>
            <a:custGeom>
              <a:avLst/>
              <a:gdLst/>
              <a:ahLst/>
              <a:cxnLst/>
              <a:rect l="0" t="0" r="0" b="0"/>
              <a:pathLst>
                <a:path w="257297" h="203042">
                  <a:moveTo>
                    <a:pt x="0" y="55642"/>
                  </a:moveTo>
                  <a:lnTo>
                    <a:pt x="17959" y="119069"/>
                  </a:lnTo>
                  <a:lnTo>
                    <a:pt x="36301" y="174987"/>
                  </a:lnTo>
                  <a:lnTo>
                    <a:pt x="33503" y="161973"/>
                  </a:lnTo>
                  <a:lnTo>
                    <a:pt x="31838" y="103064"/>
                  </a:lnTo>
                  <a:lnTo>
                    <a:pt x="32806" y="49455"/>
                  </a:lnTo>
                  <a:lnTo>
                    <a:pt x="37197" y="25986"/>
                  </a:lnTo>
                  <a:lnTo>
                    <a:pt x="43516" y="19493"/>
                  </a:lnTo>
                  <a:lnTo>
                    <a:pt x="52407" y="16335"/>
                  </a:lnTo>
                  <a:lnTo>
                    <a:pt x="63014" y="15399"/>
                  </a:lnTo>
                  <a:lnTo>
                    <a:pt x="81039" y="20599"/>
                  </a:lnTo>
                  <a:lnTo>
                    <a:pt x="89121" y="25261"/>
                  </a:lnTo>
                  <a:lnTo>
                    <a:pt x="101221" y="39799"/>
                  </a:lnTo>
                  <a:lnTo>
                    <a:pt x="121128" y="86961"/>
                  </a:lnTo>
                  <a:lnTo>
                    <a:pt x="122866" y="84710"/>
                  </a:lnTo>
                  <a:lnTo>
                    <a:pt x="135460" y="37329"/>
                  </a:lnTo>
                  <a:lnTo>
                    <a:pt x="146383" y="19817"/>
                  </a:lnTo>
                  <a:lnTo>
                    <a:pt x="162155" y="7354"/>
                  </a:lnTo>
                  <a:lnTo>
                    <a:pt x="171275" y="2393"/>
                  </a:lnTo>
                  <a:lnTo>
                    <a:pt x="190766" y="0"/>
                  </a:lnTo>
                  <a:lnTo>
                    <a:pt x="200877" y="1000"/>
                  </a:lnTo>
                  <a:lnTo>
                    <a:pt x="208788" y="5176"/>
                  </a:lnTo>
                  <a:lnTo>
                    <a:pt x="220696" y="19174"/>
                  </a:lnTo>
                  <a:lnTo>
                    <a:pt x="237874" y="72398"/>
                  </a:lnTo>
                  <a:lnTo>
                    <a:pt x="252532" y="126065"/>
                  </a:lnTo>
                  <a:lnTo>
                    <a:pt x="257296" y="148942"/>
                  </a:lnTo>
                  <a:lnTo>
                    <a:pt x="252685" y="203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29645" y="1128691"/>
              <a:ext cx="135548" cy="399644"/>
            </a:xfrm>
            <a:custGeom>
              <a:avLst/>
              <a:gdLst/>
              <a:ahLst/>
              <a:cxnLst/>
              <a:rect l="0" t="0" r="0" b="0"/>
              <a:pathLst>
                <a:path w="135548" h="399644">
                  <a:moveTo>
                    <a:pt x="8137" y="124200"/>
                  </a:moveTo>
                  <a:lnTo>
                    <a:pt x="8137" y="184583"/>
                  </a:lnTo>
                  <a:lnTo>
                    <a:pt x="11257" y="239187"/>
                  </a:lnTo>
                  <a:lnTo>
                    <a:pt x="16470" y="292411"/>
                  </a:lnTo>
                  <a:lnTo>
                    <a:pt x="18015" y="342106"/>
                  </a:lnTo>
                  <a:lnTo>
                    <a:pt x="24646" y="399643"/>
                  </a:lnTo>
                  <a:lnTo>
                    <a:pt x="23822" y="399076"/>
                  </a:lnTo>
                  <a:lnTo>
                    <a:pt x="22103" y="395188"/>
                  </a:lnTo>
                  <a:lnTo>
                    <a:pt x="19345" y="345751"/>
                  </a:lnTo>
                  <a:lnTo>
                    <a:pt x="17697" y="293180"/>
                  </a:lnTo>
                  <a:lnTo>
                    <a:pt x="10372" y="232838"/>
                  </a:lnTo>
                  <a:lnTo>
                    <a:pt x="5680" y="174716"/>
                  </a:lnTo>
                  <a:lnTo>
                    <a:pt x="0" y="116161"/>
                  </a:lnTo>
                  <a:lnTo>
                    <a:pt x="1436" y="64886"/>
                  </a:lnTo>
                  <a:lnTo>
                    <a:pt x="12403" y="11228"/>
                  </a:lnTo>
                  <a:lnTo>
                    <a:pt x="19170" y="4431"/>
                  </a:lnTo>
                  <a:lnTo>
                    <a:pt x="28360" y="1070"/>
                  </a:lnTo>
                  <a:lnTo>
                    <a:pt x="39167" y="0"/>
                  </a:lnTo>
                  <a:lnTo>
                    <a:pt x="57413" y="5049"/>
                  </a:lnTo>
                  <a:lnTo>
                    <a:pt x="93780" y="32943"/>
                  </a:lnTo>
                  <a:lnTo>
                    <a:pt x="107812" y="55175"/>
                  </a:lnTo>
                  <a:lnTo>
                    <a:pt x="135127" y="115240"/>
                  </a:lnTo>
                  <a:lnTo>
                    <a:pt x="135547" y="145564"/>
                  </a:lnTo>
                  <a:lnTo>
                    <a:pt x="128714" y="169180"/>
                  </a:lnTo>
                  <a:lnTo>
                    <a:pt x="123617" y="178753"/>
                  </a:lnTo>
                  <a:lnTo>
                    <a:pt x="108594" y="192509"/>
                  </a:lnTo>
                  <a:lnTo>
                    <a:pt x="90219" y="201353"/>
                  </a:lnTo>
                  <a:lnTo>
                    <a:pt x="50251" y="208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08132" y="1147556"/>
              <a:ext cx="177092" cy="200743"/>
            </a:xfrm>
            <a:custGeom>
              <a:avLst/>
              <a:gdLst/>
              <a:ahLst/>
              <a:cxnLst/>
              <a:rect l="0" t="0" r="0" b="0"/>
              <a:pathLst>
                <a:path w="177092" h="200743">
                  <a:moveTo>
                    <a:pt x="82334" y="147449"/>
                  </a:moveTo>
                  <a:lnTo>
                    <a:pt x="99122" y="92404"/>
                  </a:lnTo>
                  <a:lnTo>
                    <a:pt x="100956" y="55620"/>
                  </a:lnTo>
                  <a:lnTo>
                    <a:pt x="97239" y="32936"/>
                  </a:lnTo>
                  <a:lnTo>
                    <a:pt x="85449" y="14276"/>
                  </a:lnTo>
                  <a:lnTo>
                    <a:pt x="77392" y="6025"/>
                  </a:lnTo>
                  <a:lnTo>
                    <a:pt x="68511" y="1693"/>
                  </a:lnTo>
                  <a:lnTo>
                    <a:pt x="49284" y="0"/>
                  </a:lnTo>
                  <a:lnTo>
                    <a:pt x="40414" y="3526"/>
                  </a:lnTo>
                  <a:lnTo>
                    <a:pt x="24319" y="16803"/>
                  </a:lnTo>
                  <a:lnTo>
                    <a:pt x="7693" y="44008"/>
                  </a:lnTo>
                  <a:lnTo>
                    <a:pt x="0" y="93048"/>
                  </a:lnTo>
                  <a:lnTo>
                    <a:pt x="1600" y="144675"/>
                  </a:lnTo>
                  <a:lnTo>
                    <a:pt x="7847" y="166103"/>
                  </a:lnTo>
                  <a:lnTo>
                    <a:pt x="18424" y="183426"/>
                  </a:lnTo>
                  <a:lnTo>
                    <a:pt x="34042" y="195804"/>
                  </a:lnTo>
                  <a:lnTo>
                    <a:pt x="43121" y="200742"/>
                  </a:lnTo>
                  <a:lnTo>
                    <a:pt x="51512" y="200525"/>
                  </a:lnTo>
                  <a:lnTo>
                    <a:pt x="59447" y="196871"/>
                  </a:lnTo>
                  <a:lnTo>
                    <a:pt x="81791" y="174961"/>
                  </a:lnTo>
                  <a:lnTo>
                    <a:pt x="100111" y="146242"/>
                  </a:lnTo>
                  <a:lnTo>
                    <a:pt x="116781" y="105096"/>
                  </a:lnTo>
                  <a:lnTo>
                    <a:pt x="119337" y="102836"/>
                  </a:lnTo>
                  <a:lnTo>
                    <a:pt x="121041" y="106009"/>
                  </a:lnTo>
                  <a:lnTo>
                    <a:pt x="129364" y="139133"/>
                  </a:lnTo>
                  <a:lnTo>
                    <a:pt x="144492" y="169161"/>
                  </a:lnTo>
                  <a:lnTo>
                    <a:pt x="177091" y="200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85223" y="1144576"/>
              <a:ext cx="147399" cy="202914"/>
            </a:xfrm>
            <a:custGeom>
              <a:avLst/>
              <a:gdLst/>
              <a:ahLst/>
              <a:cxnLst/>
              <a:rect l="0" t="0" r="0" b="0"/>
              <a:pathLst>
                <a:path w="147399" h="202914">
                  <a:moveTo>
                    <a:pt x="0" y="55672"/>
                  </a:moveTo>
                  <a:lnTo>
                    <a:pt x="11452" y="109817"/>
                  </a:lnTo>
                  <a:lnTo>
                    <a:pt x="30338" y="164763"/>
                  </a:lnTo>
                  <a:lnTo>
                    <a:pt x="44214" y="201079"/>
                  </a:lnTo>
                  <a:lnTo>
                    <a:pt x="45853" y="202913"/>
                  </a:lnTo>
                  <a:lnTo>
                    <a:pt x="37248" y="154423"/>
                  </a:lnTo>
                  <a:lnTo>
                    <a:pt x="23998" y="95193"/>
                  </a:lnTo>
                  <a:lnTo>
                    <a:pt x="25048" y="58023"/>
                  </a:lnTo>
                  <a:lnTo>
                    <a:pt x="31019" y="36830"/>
                  </a:lnTo>
                  <a:lnTo>
                    <a:pt x="41472" y="19612"/>
                  </a:lnTo>
                  <a:lnTo>
                    <a:pt x="60156" y="7280"/>
                  </a:lnTo>
                  <a:lnTo>
                    <a:pt x="71689" y="2354"/>
                  </a:lnTo>
                  <a:lnTo>
                    <a:pt x="96982" y="0"/>
                  </a:lnTo>
                  <a:lnTo>
                    <a:pt x="147398" y="3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23381" y="1164012"/>
              <a:ext cx="198754" cy="184693"/>
            </a:xfrm>
            <a:custGeom>
              <a:avLst/>
              <a:gdLst/>
              <a:ahLst/>
              <a:cxnLst/>
              <a:rect l="0" t="0" r="0" b="0"/>
              <a:pathLst>
                <a:path w="198754" h="184693">
                  <a:moveTo>
                    <a:pt x="135582" y="99407"/>
                  </a:moveTo>
                  <a:lnTo>
                    <a:pt x="132463" y="56716"/>
                  </a:lnTo>
                  <a:lnTo>
                    <a:pt x="120928" y="15065"/>
                  </a:lnTo>
                  <a:lnTo>
                    <a:pt x="114115" y="8084"/>
                  </a:lnTo>
                  <a:lnTo>
                    <a:pt x="94066" y="328"/>
                  </a:lnTo>
                  <a:lnTo>
                    <a:pt x="72677" y="0"/>
                  </a:lnTo>
                  <a:lnTo>
                    <a:pt x="62060" y="1550"/>
                  </a:lnTo>
                  <a:lnTo>
                    <a:pt x="44024" y="12631"/>
                  </a:lnTo>
                  <a:lnTo>
                    <a:pt x="13382" y="48341"/>
                  </a:lnTo>
                  <a:lnTo>
                    <a:pt x="5232" y="71642"/>
                  </a:lnTo>
                  <a:lnTo>
                    <a:pt x="0" y="130318"/>
                  </a:lnTo>
                  <a:lnTo>
                    <a:pt x="5523" y="154479"/>
                  </a:lnTo>
                  <a:lnTo>
                    <a:pt x="10272" y="164198"/>
                  </a:lnTo>
                  <a:lnTo>
                    <a:pt x="24906" y="178116"/>
                  </a:lnTo>
                  <a:lnTo>
                    <a:pt x="33722" y="183465"/>
                  </a:lnTo>
                  <a:lnTo>
                    <a:pt x="41940" y="184692"/>
                  </a:lnTo>
                  <a:lnTo>
                    <a:pt x="49757" y="183170"/>
                  </a:lnTo>
                  <a:lnTo>
                    <a:pt x="71938" y="169849"/>
                  </a:lnTo>
                  <a:lnTo>
                    <a:pt x="85069" y="156451"/>
                  </a:lnTo>
                  <a:lnTo>
                    <a:pt x="103031" y="116134"/>
                  </a:lnTo>
                  <a:lnTo>
                    <a:pt x="114182" y="59063"/>
                  </a:lnTo>
                  <a:lnTo>
                    <a:pt x="116636" y="60813"/>
                  </a:lnTo>
                  <a:lnTo>
                    <a:pt x="139215" y="121286"/>
                  </a:lnTo>
                  <a:lnTo>
                    <a:pt x="155246" y="152293"/>
                  </a:lnTo>
                  <a:lnTo>
                    <a:pt x="162729" y="159231"/>
                  </a:lnTo>
                  <a:lnTo>
                    <a:pt x="198753" y="173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32663" y="842279"/>
              <a:ext cx="52644" cy="547483"/>
            </a:xfrm>
            <a:custGeom>
              <a:avLst/>
              <a:gdLst/>
              <a:ahLst/>
              <a:cxnLst/>
              <a:rect l="0" t="0" r="0" b="0"/>
              <a:pathLst>
                <a:path w="52644" h="547483">
                  <a:moveTo>
                    <a:pt x="0" y="0"/>
                  </a:moveTo>
                  <a:lnTo>
                    <a:pt x="0" y="58617"/>
                  </a:lnTo>
                  <a:lnTo>
                    <a:pt x="0" y="121353"/>
                  </a:lnTo>
                  <a:lnTo>
                    <a:pt x="5589" y="176857"/>
                  </a:lnTo>
                  <a:lnTo>
                    <a:pt x="9065" y="228527"/>
                  </a:lnTo>
                  <a:lnTo>
                    <a:pt x="17475" y="289983"/>
                  </a:lnTo>
                  <a:lnTo>
                    <a:pt x="23469" y="350302"/>
                  </a:lnTo>
                  <a:lnTo>
                    <a:pt x="32300" y="407170"/>
                  </a:lnTo>
                  <a:lnTo>
                    <a:pt x="39206" y="469643"/>
                  </a:lnTo>
                  <a:lnTo>
                    <a:pt x="44372" y="515840"/>
                  </a:lnTo>
                  <a:lnTo>
                    <a:pt x="52643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95792" y="1021264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10186" y="14654"/>
                  </a:lnTo>
                  <a:lnTo>
                    <a:pt x="150400" y="28198"/>
                  </a:lnTo>
                  <a:lnTo>
                    <a:pt x="94866" y="37470"/>
                  </a:lnTo>
                  <a:lnTo>
                    <a:pt x="36113" y="4431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69533" y="1200248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8669" y="164316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80062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64290" y="1116020"/>
              <a:ext cx="126343" cy="217008"/>
            </a:xfrm>
            <a:custGeom>
              <a:avLst/>
              <a:gdLst/>
              <a:ahLst/>
              <a:cxnLst/>
              <a:rect l="0" t="0" r="0" b="0"/>
              <a:pathLst>
                <a:path w="126343" h="217008">
                  <a:moveTo>
                    <a:pt x="0" y="31586"/>
                  </a:moveTo>
                  <a:lnTo>
                    <a:pt x="17958" y="86631"/>
                  </a:lnTo>
                  <a:lnTo>
                    <a:pt x="34786" y="138039"/>
                  </a:lnTo>
                  <a:lnTo>
                    <a:pt x="59866" y="197639"/>
                  </a:lnTo>
                  <a:lnTo>
                    <a:pt x="71841" y="214962"/>
                  </a:lnTo>
                  <a:lnTo>
                    <a:pt x="77139" y="217007"/>
                  </a:lnTo>
                  <a:lnTo>
                    <a:pt x="81842" y="214862"/>
                  </a:lnTo>
                  <a:lnTo>
                    <a:pt x="90186" y="203119"/>
                  </a:lnTo>
                  <a:lnTo>
                    <a:pt x="97794" y="186201"/>
                  </a:lnTo>
                  <a:lnTo>
                    <a:pt x="103806" y="131104"/>
                  </a:lnTo>
                  <a:lnTo>
                    <a:pt x="108112" y="77067"/>
                  </a:lnTo>
                  <a:lnTo>
                    <a:pt x="123470" y="1706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36737" y="1115535"/>
              <a:ext cx="238165" cy="271764"/>
            </a:xfrm>
            <a:custGeom>
              <a:avLst/>
              <a:gdLst/>
              <a:ahLst/>
              <a:cxnLst/>
              <a:rect l="0" t="0" r="0" b="0"/>
              <a:pathLst>
                <a:path w="238165" h="271764">
                  <a:moveTo>
                    <a:pt x="27594" y="95242"/>
                  </a:moveTo>
                  <a:lnTo>
                    <a:pt x="33183" y="112009"/>
                  </a:lnTo>
                  <a:lnTo>
                    <a:pt x="45286" y="123361"/>
                  </a:lnTo>
                  <a:lnTo>
                    <a:pt x="63533" y="131136"/>
                  </a:lnTo>
                  <a:lnTo>
                    <a:pt x="87241" y="134591"/>
                  </a:lnTo>
                  <a:lnTo>
                    <a:pt x="97774" y="132003"/>
                  </a:lnTo>
                  <a:lnTo>
                    <a:pt x="115718" y="119769"/>
                  </a:lnTo>
                  <a:lnTo>
                    <a:pt x="133384" y="93150"/>
                  </a:lnTo>
                  <a:lnTo>
                    <a:pt x="140438" y="57447"/>
                  </a:lnTo>
                  <a:lnTo>
                    <a:pt x="135849" y="37110"/>
                  </a:lnTo>
                  <a:lnTo>
                    <a:pt x="113839" y="4990"/>
                  </a:lnTo>
                  <a:lnTo>
                    <a:pt x="104978" y="1149"/>
                  </a:lnTo>
                  <a:lnTo>
                    <a:pt x="82654" y="0"/>
                  </a:lnTo>
                  <a:lnTo>
                    <a:pt x="63374" y="6509"/>
                  </a:lnTo>
                  <a:lnTo>
                    <a:pt x="47006" y="18370"/>
                  </a:lnTo>
                  <a:lnTo>
                    <a:pt x="17434" y="57700"/>
                  </a:lnTo>
                  <a:lnTo>
                    <a:pt x="5531" y="84406"/>
                  </a:lnTo>
                  <a:lnTo>
                    <a:pt x="0" y="131156"/>
                  </a:lnTo>
                  <a:lnTo>
                    <a:pt x="6420" y="173993"/>
                  </a:lnTo>
                  <a:lnTo>
                    <a:pt x="35522" y="231391"/>
                  </a:lnTo>
                  <a:lnTo>
                    <a:pt x="52175" y="246610"/>
                  </a:lnTo>
                  <a:lnTo>
                    <a:pt x="91462" y="265911"/>
                  </a:lnTo>
                  <a:lnTo>
                    <a:pt x="128146" y="271763"/>
                  </a:lnTo>
                  <a:lnTo>
                    <a:pt x="188019" y="265569"/>
                  </a:lnTo>
                  <a:lnTo>
                    <a:pt x="238164" y="263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167486" y="812130"/>
            <a:ext cx="1960515" cy="703146"/>
            <a:chOff x="6167486" y="812130"/>
            <a:chExt cx="1960515" cy="703146"/>
          </a:xfrm>
        </p:grpSpPr>
        <p:sp>
          <p:nvSpPr>
            <p:cNvPr id="30" name="Freeform 29"/>
            <p:cNvSpPr/>
            <p:nvPr/>
          </p:nvSpPr>
          <p:spPr>
            <a:xfrm>
              <a:off x="6167486" y="812130"/>
              <a:ext cx="322076" cy="562722"/>
            </a:xfrm>
            <a:custGeom>
              <a:avLst/>
              <a:gdLst/>
              <a:ahLst/>
              <a:cxnLst/>
              <a:rect l="0" t="0" r="0" b="0"/>
              <a:pathLst>
                <a:path w="322076" h="562722">
                  <a:moveTo>
                    <a:pt x="244369" y="40678"/>
                  </a:moveTo>
                  <a:lnTo>
                    <a:pt x="233190" y="29499"/>
                  </a:lnTo>
                  <a:lnTo>
                    <a:pt x="171151" y="5834"/>
                  </a:lnTo>
                  <a:lnTo>
                    <a:pt x="120245" y="0"/>
                  </a:lnTo>
                  <a:lnTo>
                    <a:pt x="81380" y="1329"/>
                  </a:lnTo>
                  <a:lnTo>
                    <a:pt x="62355" y="9931"/>
                  </a:lnTo>
                  <a:lnTo>
                    <a:pt x="38490" y="33517"/>
                  </a:lnTo>
                  <a:lnTo>
                    <a:pt x="10635" y="74098"/>
                  </a:lnTo>
                  <a:lnTo>
                    <a:pt x="887" y="99205"/>
                  </a:lnTo>
                  <a:lnTo>
                    <a:pt x="0" y="139648"/>
                  </a:lnTo>
                  <a:lnTo>
                    <a:pt x="11351" y="186829"/>
                  </a:lnTo>
                  <a:lnTo>
                    <a:pt x="22262" y="208579"/>
                  </a:lnTo>
                  <a:lnTo>
                    <a:pt x="38030" y="223705"/>
                  </a:lnTo>
                  <a:lnTo>
                    <a:pt x="47149" y="229377"/>
                  </a:lnTo>
                  <a:lnTo>
                    <a:pt x="66638" y="232559"/>
                  </a:lnTo>
                  <a:lnTo>
                    <a:pt x="119362" y="224437"/>
                  </a:lnTo>
                  <a:lnTo>
                    <a:pt x="171626" y="231827"/>
                  </a:lnTo>
                  <a:lnTo>
                    <a:pt x="231410" y="249124"/>
                  </a:lnTo>
                  <a:lnTo>
                    <a:pt x="271663" y="279968"/>
                  </a:lnTo>
                  <a:lnTo>
                    <a:pt x="299196" y="323168"/>
                  </a:lnTo>
                  <a:lnTo>
                    <a:pt x="320941" y="382945"/>
                  </a:lnTo>
                  <a:lnTo>
                    <a:pt x="322075" y="406876"/>
                  </a:lnTo>
                  <a:lnTo>
                    <a:pt x="309021" y="468751"/>
                  </a:lnTo>
                  <a:lnTo>
                    <a:pt x="278734" y="524515"/>
                  </a:lnTo>
                  <a:lnTo>
                    <a:pt x="252601" y="550845"/>
                  </a:lnTo>
                  <a:lnTo>
                    <a:pt x="226581" y="559877"/>
                  </a:lnTo>
                  <a:lnTo>
                    <a:pt x="197858" y="562721"/>
                  </a:lnTo>
                  <a:lnTo>
                    <a:pt x="173394" y="560086"/>
                  </a:lnTo>
                  <a:lnTo>
                    <a:pt x="153943" y="551896"/>
                  </a:lnTo>
                  <a:lnTo>
                    <a:pt x="137499" y="539287"/>
                  </a:lnTo>
                  <a:lnTo>
                    <a:pt x="96970" y="482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28536" y="1189720"/>
              <a:ext cx="144057" cy="167005"/>
            </a:xfrm>
            <a:custGeom>
              <a:avLst/>
              <a:gdLst/>
              <a:ahLst/>
              <a:cxnLst/>
              <a:rect l="0" t="0" r="0" b="0"/>
              <a:pathLst>
                <a:path w="144057" h="167005">
                  <a:moveTo>
                    <a:pt x="20189" y="0"/>
                  </a:moveTo>
                  <a:lnTo>
                    <a:pt x="9011" y="16767"/>
                  </a:lnTo>
                  <a:lnTo>
                    <a:pt x="2059" y="49552"/>
                  </a:lnTo>
                  <a:lnTo>
                    <a:pt x="0" y="88901"/>
                  </a:lnTo>
                  <a:lnTo>
                    <a:pt x="5757" y="113211"/>
                  </a:lnTo>
                  <a:lnTo>
                    <a:pt x="17284" y="135714"/>
                  </a:lnTo>
                  <a:lnTo>
                    <a:pt x="34106" y="157413"/>
                  </a:lnTo>
                  <a:lnTo>
                    <a:pt x="44675" y="163434"/>
                  </a:lnTo>
                  <a:lnTo>
                    <a:pt x="68896" y="167004"/>
                  </a:lnTo>
                  <a:lnTo>
                    <a:pt x="92140" y="161571"/>
                  </a:lnTo>
                  <a:lnTo>
                    <a:pt x="103252" y="156847"/>
                  </a:lnTo>
                  <a:lnTo>
                    <a:pt x="118717" y="142239"/>
                  </a:lnTo>
                  <a:lnTo>
                    <a:pt x="138178" y="104266"/>
                  </a:lnTo>
                  <a:lnTo>
                    <a:pt x="144056" y="62219"/>
                  </a:lnTo>
                  <a:lnTo>
                    <a:pt x="13600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48767" y="1137484"/>
              <a:ext cx="113636" cy="377792"/>
            </a:xfrm>
            <a:custGeom>
              <a:avLst/>
              <a:gdLst/>
              <a:ahLst/>
              <a:cxnLst/>
              <a:rect l="0" t="0" r="0" b="0"/>
              <a:pathLst>
                <a:path w="113636" h="377792">
                  <a:moveTo>
                    <a:pt x="0" y="136464"/>
                  </a:moveTo>
                  <a:lnTo>
                    <a:pt x="9065" y="195081"/>
                  </a:lnTo>
                  <a:lnTo>
                    <a:pt x="18644" y="256490"/>
                  </a:lnTo>
                  <a:lnTo>
                    <a:pt x="28682" y="314894"/>
                  </a:lnTo>
                  <a:lnTo>
                    <a:pt x="31012" y="371491"/>
                  </a:lnTo>
                  <a:lnTo>
                    <a:pt x="30033" y="377376"/>
                  </a:lnTo>
                  <a:lnTo>
                    <a:pt x="28211" y="377791"/>
                  </a:lnTo>
                  <a:lnTo>
                    <a:pt x="25827" y="374557"/>
                  </a:lnTo>
                  <a:lnTo>
                    <a:pt x="14763" y="327341"/>
                  </a:lnTo>
                  <a:lnTo>
                    <a:pt x="11783" y="278678"/>
                  </a:lnTo>
                  <a:lnTo>
                    <a:pt x="7657" y="216071"/>
                  </a:lnTo>
                  <a:lnTo>
                    <a:pt x="2268" y="170970"/>
                  </a:lnTo>
                  <a:lnTo>
                    <a:pt x="672" y="119392"/>
                  </a:lnTo>
                  <a:lnTo>
                    <a:pt x="5722" y="65631"/>
                  </a:lnTo>
                  <a:lnTo>
                    <a:pt x="14693" y="26439"/>
                  </a:lnTo>
                  <a:lnTo>
                    <a:pt x="20324" y="16321"/>
                  </a:lnTo>
                  <a:lnTo>
                    <a:pt x="35939" y="1958"/>
                  </a:lnTo>
                  <a:lnTo>
                    <a:pt x="45016" y="0"/>
                  </a:lnTo>
                  <a:lnTo>
                    <a:pt x="64461" y="4064"/>
                  </a:lnTo>
                  <a:lnTo>
                    <a:pt x="72220" y="9592"/>
                  </a:lnTo>
                  <a:lnTo>
                    <a:pt x="83960" y="25094"/>
                  </a:lnTo>
                  <a:lnTo>
                    <a:pt x="104787" y="76998"/>
                  </a:lnTo>
                  <a:lnTo>
                    <a:pt x="113635" y="130176"/>
                  </a:lnTo>
                  <a:lnTo>
                    <a:pt x="108605" y="154726"/>
                  </a:lnTo>
                  <a:lnTo>
                    <a:pt x="92620" y="185159"/>
                  </a:lnTo>
                  <a:lnTo>
                    <a:pt x="86313" y="193494"/>
                  </a:lnTo>
                  <a:lnTo>
                    <a:pt x="66827" y="202754"/>
                  </a:lnTo>
                  <a:lnTo>
                    <a:pt x="38908" y="211088"/>
                  </a:lnTo>
                  <a:lnTo>
                    <a:pt x="21056" y="220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75109" y="1156349"/>
              <a:ext cx="147566" cy="173093"/>
            </a:xfrm>
            <a:custGeom>
              <a:avLst/>
              <a:gdLst/>
              <a:ahLst/>
              <a:cxnLst/>
              <a:rect l="0" t="0" r="0" b="0"/>
              <a:pathLst>
                <a:path w="147566" h="173093">
                  <a:moveTo>
                    <a:pt x="0" y="117599"/>
                  </a:moveTo>
                  <a:lnTo>
                    <a:pt x="42692" y="114479"/>
                  </a:lnTo>
                  <a:lnTo>
                    <a:pt x="105336" y="96268"/>
                  </a:lnTo>
                  <a:lnTo>
                    <a:pt x="115847" y="92850"/>
                  </a:lnTo>
                  <a:lnTo>
                    <a:pt x="133766" y="79693"/>
                  </a:lnTo>
                  <a:lnTo>
                    <a:pt x="141820" y="71271"/>
                  </a:lnTo>
                  <a:lnTo>
                    <a:pt x="146019" y="62147"/>
                  </a:lnTo>
                  <a:lnTo>
                    <a:pt x="147565" y="42651"/>
                  </a:lnTo>
                  <a:lnTo>
                    <a:pt x="141234" y="25407"/>
                  </a:lnTo>
                  <a:lnTo>
                    <a:pt x="136270" y="17533"/>
                  </a:lnTo>
                  <a:lnTo>
                    <a:pt x="121395" y="5665"/>
                  </a:lnTo>
                  <a:lnTo>
                    <a:pt x="112515" y="862"/>
                  </a:lnTo>
                  <a:lnTo>
                    <a:pt x="103086" y="0"/>
                  </a:lnTo>
                  <a:lnTo>
                    <a:pt x="83250" y="5281"/>
                  </a:lnTo>
                  <a:lnTo>
                    <a:pt x="57942" y="21408"/>
                  </a:lnTo>
                  <a:lnTo>
                    <a:pt x="35624" y="46594"/>
                  </a:lnTo>
                  <a:lnTo>
                    <a:pt x="27531" y="69274"/>
                  </a:lnTo>
                  <a:lnTo>
                    <a:pt x="25104" y="94951"/>
                  </a:lnTo>
                  <a:lnTo>
                    <a:pt x="27925" y="121961"/>
                  </a:lnTo>
                  <a:lnTo>
                    <a:pt x="36197" y="143324"/>
                  </a:lnTo>
                  <a:lnTo>
                    <a:pt x="41678" y="152296"/>
                  </a:lnTo>
                  <a:lnTo>
                    <a:pt x="57128" y="165385"/>
                  </a:lnTo>
                  <a:lnTo>
                    <a:pt x="66161" y="170514"/>
                  </a:lnTo>
                  <a:lnTo>
                    <a:pt x="85557" y="173092"/>
                  </a:lnTo>
                  <a:lnTo>
                    <a:pt x="126341" y="170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56159" y="1158134"/>
              <a:ext cx="134806" cy="189807"/>
            </a:xfrm>
            <a:custGeom>
              <a:avLst/>
              <a:gdLst/>
              <a:ahLst/>
              <a:cxnLst/>
              <a:rect l="0" t="0" r="0" b="0"/>
              <a:pathLst>
                <a:path w="134806" h="189807">
                  <a:moveTo>
                    <a:pt x="8463" y="94757"/>
                  </a:moveTo>
                  <a:lnTo>
                    <a:pt x="11582" y="137448"/>
                  </a:lnTo>
                  <a:lnTo>
                    <a:pt x="30147" y="189806"/>
                  </a:lnTo>
                  <a:lnTo>
                    <a:pt x="28768" y="189708"/>
                  </a:lnTo>
                  <a:lnTo>
                    <a:pt x="22167" y="180241"/>
                  </a:lnTo>
                  <a:lnTo>
                    <a:pt x="4910" y="130061"/>
                  </a:lnTo>
                  <a:lnTo>
                    <a:pt x="0" y="90269"/>
                  </a:lnTo>
                  <a:lnTo>
                    <a:pt x="5092" y="68976"/>
                  </a:lnTo>
                  <a:lnTo>
                    <a:pt x="9725" y="60022"/>
                  </a:lnTo>
                  <a:lnTo>
                    <a:pt x="27351" y="46954"/>
                  </a:lnTo>
                  <a:lnTo>
                    <a:pt x="89112" y="24034"/>
                  </a:lnTo>
                  <a:lnTo>
                    <a:pt x="1348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67956" y="915979"/>
              <a:ext cx="7237" cy="431669"/>
            </a:xfrm>
            <a:custGeom>
              <a:avLst/>
              <a:gdLst/>
              <a:ahLst/>
              <a:cxnLst/>
              <a:rect l="0" t="0" r="0" b="0"/>
              <a:pathLst>
                <a:path w="7237" h="431669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1" y="150386"/>
                  </a:lnTo>
                  <a:lnTo>
                    <a:pt x="6972" y="206957"/>
                  </a:lnTo>
                  <a:lnTo>
                    <a:pt x="7183" y="269431"/>
                  </a:lnTo>
                  <a:lnTo>
                    <a:pt x="7220" y="325106"/>
                  </a:lnTo>
                  <a:lnTo>
                    <a:pt x="7230" y="375528"/>
                  </a:lnTo>
                  <a:lnTo>
                    <a:pt x="7236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18023" y="1135632"/>
              <a:ext cx="178268" cy="222545"/>
            </a:xfrm>
            <a:custGeom>
              <a:avLst/>
              <a:gdLst/>
              <a:ahLst/>
              <a:cxnLst/>
              <a:rect l="0" t="0" r="0" b="0"/>
              <a:pathLst>
                <a:path w="178268" h="222545">
                  <a:moveTo>
                    <a:pt x="104568" y="106730"/>
                  </a:moveTo>
                  <a:lnTo>
                    <a:pt x="110633" y="73108"/>
                  </a:lnTo>
                  <a:lnTo>
                    <a:pt x="108043" y="48113"/>
                  </a:lnTo>
                  <a:lnTo>
                    <a:pt x="99873" y="27646"/>
                  </a:lnTo>
                  <a:lnTo>
                    <a:pt x="94419" y="18912"/>
                  </a:lnTo>
                  <a:lnTo>
                    <a:pt x="79000" y="6089"/>
                  </a:lnTo>
                  <a:lnTo>
                    <a:pt x="69975" y="1031"/>
                  </a:lnTo>
                  <a:lnTo>
                    <a:pt x="60449" y="0"/>
                  </a:lnTo>
                  <a:lnTo>
                    <a:pt x="40506" y="5092"/>
                  </a:lnTo>
                  <a:lnTo>
                    <a:pt x="26182" y="18274"/>
                  </a:lnTo>
                  <a:lnTo>
                    <a:pt x="11542" y="48546"/>
                  </a:lnTo>
                  <a:lnTo>
                    <a:pt x="2916" y="90270"/>
                  </a:lnTo>
                  <a:lnTo>
                    <a:pt x="0" y="151182"/>
                  </a:lnTo>
                  <a:lnTo>
                    <a:pt x="5084" y="194121"/>
                  </a:lnTo>
                  <a:lnTo>
                    <a:pt x="10169" y="204765"/>
                  </a:lnTo>
                  <a:lnTo>
                    <a:pt x="25178" y="219711"/>
                  </a:lnTo>
                  <a:lnTo>
                    <a:pt x="32924" y="220655"/>
                  </a:lnTo>
                  <a:lnTo>
                    <a:pt x="40427" y="217775"/>
                  </a:lnTo>
                  <a:lnTo>
                    <a:pt x="47769" y="212346"/>
                  </a:lnTo>
                  <a:lnTo>
                    <a:pt x="59046" y="196954"/>
                  </a:lnTo>
                  <a:lnTo>
                    <a:pt x="86788" y="139842"/>
                  </a:lnTo>
                  <a:lnTo>
                    <a:pt x="107584" y="76963"/>
                  </a:lnTo>
                  <a:lnTo>
                    <a:pt x="110088" y="75187"/>
                  </a:lnTo>
                  <a:lnTo>
                    <a:pt x="112870" y="88812"/>
                  </a:lnTo>
                  <a:lnTo>
                    <a:pt x="117923" y="150182"/>
                  </a:lnTo>
                  <a:lnTo>
                    <a:pt x="129582" y="188235"/>
                  </a:lnTo>
                  <a:lnTo>
                    <a:pt x="135282" y="199671"/>
                  </a:lnTo>
                  <a:lnTo>
                    <a:pt x="142591" y="207295"/>
                  </a:lnTo>
                  <a:lnTo>
                    <a:pt x="178267" y="222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38532" y="873865"/>
              <a:ext cx="31458" cy="473783"/>
            </a:xfrm>
            <a:custGeom>
              <a:avLst/>
              <a:gdLst/>
              <a:ahLst/>
              <a:cxnLst/>
              <a:rect l="0" t="0" r="0" b="0"/>
              <a:pathLst>
                <a:path w="31458" h="473783">
                  <a:moveTo>
                    <a:pt x="10401" y="0"/>
                  </a:moveTo>
                  <a:lnTo>
                    <a:pt x="3165" y="28726"/>
                  </a:lnTo>
                  <a:lnTo>
                    <a:pt x="848" y="81431"/>
                  </a:lnTo>
                  <a:lnTo>
                    <a:pt x="306" y="129388"/>
                  </a:lnTo>
                  <a:lnTo>
                    <a:pt x="0" y="186646"/>
                  </a:lnTo>
                  <a:lnTo>
                    <a:pt x="7133" y="247915"/>
                  </a:lnTo>
                  <a:lnTo>
                    <a:pt x="9755" y="311317"/>
                  </a:lnTo>
                  <a:lnTo>
                    <a:pt x="15862" y="373970"/>
                  </a:lnTo>
                  <a:lnTo>
                    <a:pt x="21098" y="427377"/>
                  </a:lnTo>
                  <a:lnTo>
                    <a:pt x="3145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43647" y="1078369"/>
              <a:ext cx="221100" cy="27124"/>
            </a:xfrm>
            <a:custGeom>
              <a:avLst/>
              <a:gdLst/>
              <a:ahLst/>
              <a:cxnLst/>
              <a:rect l="0" t="0" r="0" b="0"/>
              <a:pathLst>
                <a:path w="221100" h="27124">
                  <a:moveTo>
                    <a:pt x="221099" y="6066"/>
                  </a:moveTo>
                  <a:lnTo>
                    <a:pt x="188646" y="0"/>
                  </a:lnTo>
                  <a:lnTo>
                    <a:pt x="125578" y="10625"/>
                  </a:lnTo>
                  <a:lnTo>
                    <a:pt x="66054" y="16585"/>
                  </a:lnTo>
                  <a:lnTo>
                    <a:pt x="14782" y="2469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78201" y="1221305"/>
              <a:ext cx="28660" cy="157929"/>
            </a:xfrm>
            <a:custGeom>
              <a:avLst/>
              <a:gdLst/>
              <a:ahLst/>
              <a:cxnLst/>
              <a:rect l="0" t="0" r="0" b="0"/>
              <a:pathLst>
                <a:path w="28660" h="157929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6057" y="110935"/>
                  </a:lnTo>
                  <a:lnTo>
                    <a:pt x="15203" y="142444"/>
                  </a:lnTo>
                  <a:lnTo>
                    <a:pt x="2865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85803" y="1094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59503" y="1137077"/>
              <a:ext cx="147399" cy="194906"/>
            </a:xfrm>
            <a:custGeom>
              <a:avLst/>
              <a:gdLst/>
              <a:ahLst/>
              <a:cxnLst/>
              <a:rect l="0" t="0" r="0" b="0"/>
              <a:pathLst>
                <a:path w="147399" h="194906">
                  <a:moveTo>
                    <a:pt x="0" y="0"/>
                  </a:moveTo>
                  <a:lnTo>
                    <a:pt x="15641" y="26387"/>
                  </a:lnTo>
                  <a:lnTo>
                    <a:pt x="40433" y="88902"/>
                  </a:lnTo>
                  <a:lnTo>
                    <a:pt x="70820" y="146628"/>
                  </a:lnTo>
                  <a:lnTo>
                    <a:pt x="92758" y="189361"/>
                  </a:lnTo>
                  <a:lnTo>
                    <a:pt x="99273" y="194091"/>
                  </a:lnTo>
                  <a:lnTo>
                    <a:pt x="105956" y="194905"/>
                  </a:lnTo>
                  <a:lnTo>
                    <a:pt x="112751" y="193108"/>
                  </a:lnTo>
                  <a:lnTo>
                    <a:pt x="117282" y="187230"/>
                  </a:lnTo>
                  <a:lnTo>
                    <a:pt x="122315" y="168221"/>
                  </a:lnTo>
                  <a:lnTo>
                    <a:pt x="126716" y="110655"/>
                  </a:lnTo>
                  <a:lnTo>
                    <a:pt x="137637" y="56130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63857" y="1137251"/>
              <a:ext cx="164144" cy="263040"/>
            </a:xfrm>
            <a:custGeom>
              <a:avLst/>
              <a:gdLst/>
              <a:ahLst/>
              <a:cxnLst/>
              <a:rect l="0" t="0" r="0" b="0"/>
              <a:pathLst>
                <a:path w="164144" h="263040">
                  <a:moveTo>
                    <a:pt x="6216" y="52469"/>
                  </a:moveTo>
                  <a:lnTo>
                    <a:pt x="35524" y="90842"/>
                  </a:lnTo>
                  <a:lnTo>
                    <a:pt x="55117" y="98769"/>
                  </a:lnTo>
                  <a:lnTo>
                    <a:pt x="66892" y="100883"/>
                  </a:lnTo>
                  <a:lnTo>
                    <a:pt x="89335" y="96993"/>
                  </a:lnTo>
                  <a:lnTo>
                    <a:pt x="100232" y="92680"/>
                  </a:lnTo>
                  <a:lnTo>
                    <a:pt x="115461" y="78529"/>
                  </a:lnTo>
                  <a:lnTo>
                    <a:pt x="121160" y="69842"/>
                  </a:lnTo>
                  <a:lnTo>
                    <a:pt x="124372" y="47712"/>
                  </a:lnTo>
                  <a:lnTo>
                    <a:pt x="123591" y="35260"/>
                  </a:lnTo>
                  <a:lnTo>
                    <a:pt x="113364" y="15185"/>
                  </a:lnTo>
                  <a:lnTo>
                    <a:pt x="105724" y="6556"/>
                  </a:lnTo>
                  <a:lnTo>
                    <a:pt x="94781" y="1973"/>
                  </a:lnTo>
                  <a:lnTo>
                    <a:pt x="67024" y="0"/>
                  </a:lnTo>
                  <a:lnTo>
                    <a:pt x="56113" y="3452"/>
                  </a:lnTo>
                  <a:lnTo>
                    <a:pt x="40870" y="16646"/>
                  </a:lnTo>
                  <a:lnTo>
                    <a:pt x="9278" y="63826"/>
                  </a:lnTo>
                  <a:lnTo>
                    <a:pt x="1727" y="86762"/>
                  </a:lnTo>
                  <a:lnTo>
                    <a:pt x="0" y="149147"/>
                  </a:lnTo>
                  <a:lnTo>
                    <a:pt x="5792" y="179665"/>
                  </a:lnTo>
                  <a:lnTo>
                    <a:pt x="22208" y="209999"/>
                  </a:lnTo>
                  <a:lnTo>
                    <a:pt x="55606" y="248486"/>
                  </a:lnTo>
                  <a:lnTo>
                    <a:pt x="78859" y="256571"/>
                  </a:lnTo>
                  <a:lnTo>
                    <a:pt x="135858" y="261761"/>
                  </a:lnTo>
                  <a:lnTo>
                    <a:pt x="164143" y="263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529384" y="1887667"/>
            <a:ext cx="1450181" cy="424525"/>
            <a:chOff x="1529384" y="1887667"/>
            <a:chExt cx="1450181" cy="424525"/>
          </a:xfrm>
        </p:grpSpPr>
        <p:sp>
          <p:nvSpPr>
            <p:cNvPr id="44" name="Freeform 43"/>
            <p:cNvSpPr/>
            <p:nvPr/>
          </p:nvSpPr>
          <p:spPr>
            <a:xfrm>
              <a:off x="1529384" y="1887667"/>
              <a:ext cx="316381" cy="424525"/>
            </a:xfrm>
            <a:custGeom>
              <a:avLst/>
              <a:gdLst/>
              <a:ahLst/>
              <a:cxnLst/>
              <a:rect l="0" t="0" r="0" b="0"/>
              <a:pathLst>
                <a:path w="316381" h="424525">
                  <a:moveTo>
                    <a:pt x="207818" y="70633"/>
                  </a:moveTo>
                  <a:lnTo>
                    <a:pt x="207818" y="48276"/>
                  </a:lnTo>
                  <a:lnTo>
                    <a:pt x="201579" y="31061"/>
                  </a:lnTo>
                  <a:lnTo>
                    <a:pt x="196639" y="23195"/>
                  </a:lnTo>
                  <a:lnTo>
                    <a:pt x="181792" y="11335"/>
                  </a:lnTo>
                  <a:lnTo>
                    <a:pt x="162326" y="3334"/>
                  </a:lnTo>
                  <a:lnTo>
                    <a:pt x="126228" y="0"/>
                  </a:lnTo>
                  <a:lnTo>
                    <a:pt x="71295" y="11837"/>
                  </a:lnTo>
                  <a:lnTo>
                    <a:pt x="45054" y="27346"/>
                  </a:lnTo>
                  <a:lnTo>
                    <a:pt x="22461" y="46759"/>
                  </a:lnTo>
                  <a:lnTo>
                    <a:pt x="6538" y="72918"/>
                  </a:lnTo>
                  <a:lnTo>
                    <a:pt x="0" y="114074"/>
                  </a:lnTo>
                  <a:lnTo>
                    <a:pt x="4710" y="140243"/>
                  </a:lnTo>
                  <a:lnTo>
                    <a:pt x="15772" y="162402"/>
                  </a:lnTo>
                  <a:lnTo>
                    <a:pt x="32387" y="180050"/>
                  </a:lnTo>
                  <a:lnTo>
                    <a:pt x="54589" y="189453"/>
                  </a:lnTo>
                  <a:lnTo>
                    <a:pt x="78885" y="192462"/>
                  </a:lnTo>
                  <a:lnTo>
                    <a:pt x="139366" y="181881"/>
                  </a:lnTo>
                  <a:lnTo>
                    <a:pt x="192953" y="178266"/>
                  </a:lnTo>
                  <a:lnTo>
                    <a:pt x="249361" y="190727"/>
                  </a:lnTo>
                  <a:lnTo>
                    <a:pt x="275759" y="206302"/>
                  </a:lnTo>
                  <a:lnTo>
                    <a:pt x="298398" y="225735"/>
                  </a:lnTo>
                  <a:lnTo>
                    <a:pt x="314335" y="251900"/>
                  </a:lnTo>
                  <a:lnTo>
                    <a:pt x="316380" y="277928"/>
                  </a:lnTo>
                  <a:lnTo>
                    <a:pt x="308161" y="331119"/>
                  </a:lnTo>
                  <a:lnTo>
                    <a:pt x="293051" y="364623"/>
                  </a:lnTo>
                  <a:lnTo>
                    <a:pt x="268167" y="391188"/>
                  </a:lnTo>
                  <a:lnTo>
                    <a:pt x="238567" y="413877"/>
                  </a:lnTo>
                  <a:lnTo>
                    <a:pt x="214855" y="422057"/>
                  </a:lnTo>
                  <a:lnTo>
                    <a:pt x="189888" y="424524"/>
                  </a:lnTo>
                  <a:lnTo>
                    <a:pt x="128941" y="413565"/>
                  </a:lnTo>
                  <a:lnTo>
                    <a:pt x="108031" y="400862"/>
                  </a:lnTo>
                  <a:lnTo>
                    <a:pt x="44656" y="339044"/>
                  </a:lnTo>
                  <a:lnTo>
                    <a:pt x="18305" y="3127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16186" y="2019050"/>
              <a:ext cx="344862" cy="276163"/>
            </a:xfrm>
            <a:custGeom>
              <a:avLst/>
              <a:gdLst/>
              <a:ahLst/>
              <a:cxnLst/>
              <a:rect l="0" t="0" r="0" b="0"/>
              <a:pathLst>
                <a:path w="344862" h="276163">
                  <a:moveTo>
                    <a:pt x="0" y="76121"/>
                  </a:moveTo>
                  <a:lnTo>
                    <a:pt x="8333" y="113599"/>
                  </a:lnTo>
                  <a:lnTo>
                    <a:pt x="17475" y="171436"/>
                  </a:lnTo>
                  <a:lnTo>
                    <a:pt x="23469" y="224323"/>
                  </a:lnTo>
                  <a:lnTo>
                    <a:pt x="26175" y="238093"/>
                  </a:lnTo>
                  <a:lnTo>
                    <a:pt x="25639" y="243764"/>
                  </a:lnTo>
                  <a:lnTo>
                    <a:pt x="22942" y="244035"/>
                  </a:lnTo>
                  <a:lnTo>
                    <a:pt x="18804" y="240706"/>
                  </a:lnTo>
                  <a:lnTo>
                    <a:pt x="14207" y="224529"/>
                  </a:lnTo>
                  <a:lnTo>
                    <a:pt x="5666" y="170427"/>
                  </a:lnTo>
                  <a:lnTo>
                    <a:pt x="1119" y="111820"/>
                  </a:lnTo>
                  <a:lnTo>
                    <a:pt x="2671" y="71620"/>
                  </a:lnTo>
                  <a:lnTo>
                    <a:pt x="11326" y="52284"/>
                  </a:lnTo>
                  <a:lnTo>
                    <a:pt x="29352" y="28244"/>
                  </a:lnTo>
                  <a:lnTo>
                    <a:pt x="55101" y="11892"/>
                  </a:lnTo>
                  <a:lnTo>
                    <a:pt x="64810" y="11075"/>
                  </a:lnTo>
                  <a:lnTo>
                    <a:pt x="84956" y="16406"/>
                  </a:lnTo>
                  <a:lnTo>
                    <a:pt x="110440" y="32561"/>
                  </a:lnTo>
                  <a:lnTo>
                    <a:pt x="132809" y="57755"/>
                  </a:lnTo>
                  <a:lnTo>
                    <a:pt x="160772" y="118471"/>
                  </a:lnTo>
                  <a:lnTo>
                    <a:pt x="166179" y="155479"/>
                  </a:lnTo>
                  <a:lnTo>
                    <a:pt x="165768" y="160612"/>
                  </a:lnTo>
                  <a:lnTo>
                    <a:pt x="164324" y="160524"/>
                  </a:lnTo>
                  <a:lnTo>
                    <a:pt x="162192" y="156956"/>
                  </a:lnTo>
                  <a:lnTo>
                    <a:pt x="159191" y="123988"/>
                  </a:lnTo>
                  <a:lnTo>
                    <a:pt x="169547" y="66350"/>
                  </a:lnTo>
                  <a:lnTo>
                    <a:pt x="182710" y="23628"/>
                  </a:lnTo>
                  <a:lnTo>
                    <a:pt x="189657" y="15389"/>
                  </a:lnTo>
                  <a:lnTo>
                    <a:pt x="209854" y="3115"/>
                  </a:lnTo>
                  <a:lnTo>
                    <a:pt x="234428" y="0"/>
                  </a:lnTo>
                  <a:lnTo>
                    <a:pt x="259778" y="3685"/>
                  </a:lnTo>
                  <a:lnTo>
                    <a:pt x="282743" y="13121"/>
                  </a:lnTo>
                  <a:lnTo>
                    <a:pt x="301529" y="31353"/>
                  </a:lnTo>
                  <a:lnTo>
                    <a:pt x="327063" y="75596"/>
                  </a:lnTo>
                  <a:lnTo>
                    <a:pt x="336136" y="133772"/>
                  </a:lnTo>
                  <a:lnTo>
                    <a:pt x="344861" y="191537"/>
                  </a:lnTo>
                  <a:lnTo>
                    <a:pt x="343557" y="230811"/>
                  </a:lnTo>
                  <a:lnTo>
                    <a:pt x="336912" y="276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27038" y="2052445"/>
              <a:ext cx="252444" cy="251317"/>
            </a:xfrm>
            <a:custGeom>
              <a:avLst/>
              <a:gdLst/>
              <a:ahLst/>
              <a:cxnLst/>
              <a:rect l="0" t="0" r="0" b="0"/>
              <a:pathLst>
                <a:path w="252444" h="251317">
                  <a:moveTo>
                    <a:pt x="126101" y="126954"/>
                  </a:moveTo>
                  <a:lnTo>
                    <a:pt x="140756" y="82991"/>
                  </a:lnTo>
                  <a:lnTo>
                    <a:pt x="141193" y="62961"/>
                  </a:lnTo>
                  <a:lnTo>
                    <a:pt x="136318" y="43530"/>
                  </a:lnTo>
                  <a:lnTo>
                    <a:pt x="126353" y="27095"/>
                  </a:lnTo>
                  <a:lnTo>
                    <a:pt x="101999" y="4689"/>
                  </a:lnTo>
                  <a:lnTo>
                    <a:pt x="92486" y="990"/>
                  </a:lnTo>
                  <a:lnTo>
                    <a:pt x="72557" y="0"/>
                  </a:lnTo>
                  <a:lnTo>
                    <a:pt x="63499" y="3713"/>
                  </a:lnTo>
                  <a:lnTo>
                    <a:pt x="39572" y="25707"/>
                  </a:lnTo>
                  <a:lnTo>
                    <a:pt x="13646" y="64580"/>
                  </a:lnTo>
                  <a:lnTo>
                    <a:pt x="5931" y="86364"/>
                  </a:lnTo>
                  <a:lnTo>
                    <a:pt x="979" y="138476"/>
                  </a:lnTo>
                  <a:lnTo>
                    <a:pt x="0" y="193831"/>
                  </a:lnTo>
                  <a:lnTo>
                    <a:pt x="6106" y="215558"/>
                  </a:lnTo>
                  <a:lnTo>
                    <a:pt x="17788" y="233014"/>
                  </a:lnTo>
                  <a:lnTo>
                    <a:pt x="34678" y="248571"/>
                  </a:lnTo>
                  <a:lnTo>
                    <a:pt x="44096" y="251316"/>
                  </a:lnTo>
                  <a:lnTo>
                    <a:pt x="63918" y="248126"/>
                  </a:lnTo>
                  <a:lnTo>
                    <a:pt x="89219" y="233176"/>
                  </a:lnTo>
                  <a:lnTo>
                    <a:pt x="111534" y="208340"/>
                  </a:lnTo>
                  <a:lnTo>
                    <a:pt x="135636" y="149832"/>
                  </a:lnTo>
                  <a:lnTo>
                    <a:pt x="143744" y="110726"/>
                  </a:lnTo>
                  <a:lnTo>
                    <a:pt x="144882" y="95078"/>
                  </a:lnTo>
                  <a:lnTo>
                    <a:pt x="146811" y="90495"/>
                  </a:lnTo>
                  <a:lnTo>
                    <a:pt x="149267" y="93289"/>
                  </a:lnTo>
                  <a:lnTo>
                    <a:pt x="166153" y="151896"/>
                  </a:lnTo>
                  <a:lnTo>
                    <a:pt x="177438" y="171574"/>
                  </a:lnTo>
                  <a:lnTo>
                    <a:pt x="202533" y="195806"/>
                  </a:lnTo>
                  <a:lnTo>
                    <a:pt x="222072" y="204348"/>
                  </a:lnTo>
                  <a:lnTo>
                    <a:pt x="252443" y="21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16006" y="2021471"/>
              <a:ext cx="174046" cy="261629"/>
            </a:xfrm>
            <a:custGeom>
              <a:avLst/>
              <a:gdLst/>
              <a:ahLst/>
              <a:cxnLst/>
              <a:rect l="0" t="0" r="0" b="0"/>
              <a:pathLst>
                <a:path w="174046" h="261629">
                  <a:moveTo>
                    <a:pt x="5589" y="84228"/>
                  </a:moveTo>
                  <a:lnTo>
                    <a:pt x="0" y="100996"/>
                  </a:lnTo>
                  <a:lnTo>
                    <a:pt x="4442" y="147678"/>
                  </a:lnTo>
                  <a:lnTo>
                    <a:pt x="16585" y="205773"/>
                  </a:lnTo>
                  <a:lnTo>
                    <a:pt x="24659" y="257326"/>
                  </a:lnTo>
                  <a:lnTo>
                    <a:pt x="24152" y="261628"/>
                  </a:lnTo>
                  <a:lnTo>
                    <a:pt x="22643" y="259816"/>
                  </a:lnTo>
                  <a:lnTo>
                    <a:pt x="9742" y="210859"/>
                  </a:lnTo>
                  <a:lnTo>
                    <a:pt x="6410" y="157291"/>
                  </a:lnTo>
                  <a:lnTo>
                    <a:pt x="8952" y="118745"/>
                  </a:lnTo>
                  <a:lnTo>
                    <a:pt x="20234" y="85097"/>
                  </a:lnTo>
                  <a:lnTo>
                    <a:pt x="33155" y="64727"/>
                  </a:lnTo>
                  <a:lnTo>
                    <a:pt x="60160" y="41275"/>
                  </a:lnTo>
                  <a:lnTo>
                    <a:pt x="121572" y="14581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05865" y="189512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2050"/>
                  </a:lnTo>
                  <a:lnTo>
                    <a:pt x="3119" y="111349"/>
                  </a:lnTo>
                  <a:lnTo>
                    <a:pt x="7236" y="155943"/>
                  </a:lnTo>
                  <a:lnTo>
                    <a:pt x="9553" y="219341"/>
                  </a:lnTo>
                  <a:lnTo>
                    <a:pt x="10239" y="274520"/>
                  </a:lnTo>
                  <a:lnTo>
                    <a:pt x="13591" y="33256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90051" y="2068048"/>
              <a:ext cx="189514" cy="16595"/>
            </a:xfrm>
            <a:custGeom>
              <a:avLst/>
              <a:gdLst/>
              <a:ahLst/>
              <a:cxnLst/>
              <a:rect l="0" t="0" r="0" b="0"/>
              <a:pathLst>
                <a:path w="189514" h="16595">
                  <a:moveTo>
                    <a:pt x="189513" y="6066"/>
                  </a:moveTo>
                  <a:lnTo>
                    <a:pt x="154722" y="0"/>
                  </a:lnTo>
                  <a:lnTo>
                    <a:pt x="95857" y="4521"/>
                  </a:lnTo>
                  <a:lnTo>
                    <a:pt x="33233" y="1135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811316" y="1800373"/>
            <a:ext cx="1388511" cy="540322"/>
            <a:chOff x="3811316" y="1800373"/>
            <a:chExt cx="1388511" cy="540322"/>
          </a:xfrm>
        </p:grpSpPr>
        <p:sp>
          <p:nvSpPr>
            <p:cNvPr id="51" name="Freeform 50"/>
            <p:cNvSpPr/>
            <p:nvPr/>
          </p:nvSpPr>
          <p:spPr>
            <a:xfrm>
              <a:off x="3811316" y="1870545"/>
              <a:ext cx="311781" cy="449956"/>
            </a:xfrm>
            <a:custGeom>
              <a:avLst/>
              <a:gdLst/>
              <a:ahLst/>
              <a:cxnLst/>
              <a:rect l="0" t="0" r="0" b="0"/>
              <a:pathLst>
                <a:path w="311781" h="449956">
                  <a:moveTo>
                    <a:pt x="242155" y="45641"/>
                  </a:moveTo>
                  <a:lnTo>
                    <a:pt x="212847" y="16333"/>
                  </a:lnTo>
                  <a:lnTo>
                    <a:pt x="181479" y="1732"/>
                  </a:lnTo>
                  <a:lnTo>
                    <a:pt x="155916" y="0"/>
                  </a:lnTo>
                  <a:lnTo>
                    <a:pt x="130127" y="4299"/>
                  </a:lnTo>
                  <a:lnTo>
                    <a:pt x="106967" y="14009"/>
                  </a:lnTo>
                  <a:lnTo>
                    <a:pt x="79787" y="38218"/>
                  </a:lnTo>
                  <a:lnTo>
                    <a:pt x="45573" y="88164"/>
                  </a:lnTo>
                  <a:lnTo>
                    <a:pt x="28759" y="129950"/>
                  </a:lnTo>
                  <a:lnTo>
                    <a:pt x="27600" y="150962"/>
                  </a:lnTo>
                  <a:lnTo>
                    <a:pt x="36387" y="193047"/>
                  </a:lnTo>
                  <a:lnTo>
                    <a:pt x="48927" y="210981"/>
                  </a:lnTo>
                  <a:lnTo>
                    <a:pt x="57185" y="219038"/>
                  </a:lnTo>
                  <a:lnTo>
                    <a:pt x="68539" y="223240"/>
                  </a:lnTo>
                  <a:lnTo>
                    <a:pt x="125669" y="224699"/>
                  </a:lnTo>
                  <a:lnTo>
                    <a:pt x="182361" y="219051"/>
                  </a:lnTo>
                  <a:lnTo>
                    <a:pt x="218979" y="221154"/>
                  </a:lnTo>
                  <a:lnTo>
                    <a:pt x="261624" y="233515"/>
                  </a:lnTo>
                  <a:lnTo>
                    <a:pt x="286268" y="251956"/>
                  </a:lnTo>
                  <a:lnTo>
                    <a:pt x="301145" y="269528"/>
                  </a:lnTo>
                  <a:lnTo>
                    <a:pt x="309317" y="292155"/>
                  </a:lnTo>
                  <a:lnTo>
                    <a:pt x="311780" y="316640"/>
                  </a:lnTo>
                  <a:lnTo>
                    <a:pt x="308974" y="339220"/>
                  </a:lnTo>
                  <a:lnTo>
                    <a:pt x="295229" y="371663"/>
                  </a:lnTo>
                  <a:lnTo>
                    <a:pt x="270749" y="397914"/>
                  </a:lnTo>
                  <a:lnTo>
                    <a:pt x="241269" y="420510"/>
                  </a:lnTo>
                  <a:lnTo>
                    <a:pt x="184225" y="440700"/>
                  </a:lnTo>
                  <a:lnTo>
                    <a:pt x="140893" y="449955"/>
                  </a:lnTo>
                  <a:lnTo>
                    <a:pt x="87449" y="443787"/>
                  </a:lnTo>
                  <a:lnTo>
                    <a:pt x="65772" y="436674"/>
                  </a:lnTo>
                  <a:lnTo>
                    <a:pt x="29673" y="409925"/>
                  </a:lnTo>
                  <a:lnTo>
                    <a:pt x="0" y="382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79813" y="2056421"/>
              <a:ext cx="330513" cy="268055"/>
            </a:xfrm>
            <a:custGeom>
              <a:avLst/>
              <a:gdLst/>
              <a:ahLst/>
              <a:cxnLst/>
              <a:rect l="0" t="0" r="0" b="0"/>
              <a:pathLst>
                <a:path w="330513" h="268055">
                  <a:moveTo>
                    <a:pt x="0" y="70335"/>
                  </a:moveTo>
                  <a:lnTo>
                    <a:pt x="3120" y="124480"/>
                  </a:lnTo>
                  <a:lnTo>
                    <a:pt x="9065" y="179426"/>
                  </a:lnTo>
                  <a:lnTo>
                    <a:pt x="18645" y="235340"/>
                  </a:lnTo>
                  <a:lnTo>
                    <a:pt x="26062" y="268054"/>
                  </a:lnTo>
                  <a:lnTo>
                    <a:pt x="23060" y="252271"/>
                  </a:lnTo>
                  <a:lnTo>
                    <a:pt x="18333" y="201896"/>
                  </a:lnTo>
                  <a:lnTo>
                    <a:pt x="12841" y="152990"/>
                  </a:lnTo>
                  <a:lnTo>
                    <a:pt x="16575" y="95241"/>
                  </a:lnTo>
                  <a:lnTo>
                    <a:pt x="29747" y="51208"/>
                  </a:lnTo>
                  <a:lnTo>
                    <a:pt x="40907" y="34148"/>
                  </a:lnTo>
                  <a:lnTo>
                    <a:pt x="49498" y="29833"/>
                  </a:lnTo>
                  <a:lnTo>
                    <a:pt x="71522" y="28157"/>
                  </a:lnTo>
                  <a:lnTo>
                    <a:pt x="90669" y="34432"/>
                  </a:lnTo>
                  <a:lnTo>
                    <a:pt x="106978" y="46189"/>
                  </a:lnTo>
                  <a:lnTo>
                    <a:pt x="143651" y="92372"/>
                  </a:lnTo>
                  <a:lnTo>
                    <a:pt x="161173" y="139982"/>
                  </a:lnTo>
                  <a:lnTo>
                    <a:pt x="161261" y="138993"/>
                  </a:lnTo>
                  <a:lnTo>
                    <a:pt x="160150" y="133655"/>
                  </a:lnTo>
                  <a:lnTo>
                    <a:pt x="169673" y="73359"/>
                  </a:lnTo>
                  <a:lnTo>
                    <a:pt x="182735" y="28818"/>
                  </a:lnTo>
                  <a:lnTo>
                    <a:pt x="188504" y="20430"/>
                  </a:lnTo>
                  <a:lnTo>
                    <a:pt x="204272" y="7991"/>
                  </a:lnTo>
                  <a:lnTo>
                    <a:pt x="238470" y="0"/>
                  </a:lnTo>
                  <a:lnTo>
                    <a:pt x="261574" y="7490"/>
                  </a:lnTo>
                  <a:lnTo>
                    <a:pt x="282371" y="22517"/>
                  </a:lnTo>
                  <a:lnTo>
                    <a:pt x="299414" y="40894"/>
                  </a:lnTo>
                  <a:lnTo>
                    <a:pt x="321013" y="89692"/>
                  </a:lnTo>
                  <a:lnTo>
                    <a:pt x="330512" y="130533"/>
                  </a:lnTo>
                  <a:lnTo>
                    <a:pt x="327545" y="186255"/>
                  </a:lnTo>
                  <a:lnTo>
                    <a:pt x="325730" y="210762"/>
                  </a:lnTo>
                  <a:lnTo>
                    <a:pt x="315855" y="238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39634" y="2072043"/>
              <a:ext cx="187662" cy="245533"/>
            </a:xfrm>
            <a:custGeom>
              <a:avLst/>
              <a:gdLst/>
              <a:ahLst/>
              <a:cxnLst/>
              <a:rect l="0" t="0" r="0" b="0"/>
              <a:pathLst>
                <a:path w="187662" h="245533">
                  <a:moveTo>
                    <a:pt x="135019" y="128412"/>
                  </a:moveTo>
                  <a:lnTo>
                    <a:pt x="141084" y="93621"/>
                  </a:lnTo>
                  <a:lnTo>
                    <a:pt x="133444" y="37875"/>
                  </a:lnTo>
                  <a:lnTo>
                    <a:pt x="130459" y="25940"/>
                  </a:lnTo>
                  <a:lnTo>
                    <a:pt x="124960" y="16814"/>
                  </a:lnTo>
                  <a:lnTo>
                    <a:pt x="109491" y="3554"/>
                  </a:lnTo>
                  <a:lnTo>
                    <a:pt x="87798" y="0"/>
                  </a:lnTo>
                  <a:lnTo>
                    <a:pt x="64899" y="3490"/>
                  </a:lnTo>
                  <a:lnTo>
                    <a:pt x="46922" y="12840"/>
                  </a:lnTo>
                  <a:lnTo>
                    <a:pt x="23648" y="36847"/>
                  </a:lnTo>
                  <a:lnTo>
                    <a:pt x="7523" y="71776"/>
                  </a:lnTo>
                  <a:lnTo>
                    <a:pt x="0" y="125501"/>
                  </a:lnTo>
                  <a:lnTo>
                    <a:pt x="1634" y="181173"/>
                  </a:lnTo>
                  <a:lnTo>
                    <a:pt x="7886" y="206844"/>
                  </a:lnTo>
                  <a:lnTo>
                    <a:pt x="18464" y="226052"/>
                  </a:lnTo>
                  <a:lnTo>
                    <a:pt x="34083" y="239268"/>
                  </a:lnTo>
                  <a:lnTo>
                    <a:pt x="43162" y="244430"/>
                  </a:lnTo>
                  <a:lnTo>
                    <a:pt x="51554" y="245532"/>
                  </a:lnTo>
                  <a:lnTo>
                    <a:pt x="67118" y="240517"/>
                  </a:lnTo>
                  <a:lnTo>
                    <a:pt x="89033" y="218951"/>
                  </a:lnTo>
                  <a:lnTo>
                    <a:pt x="110345" y="190334"/>
                  </a:lnTo>
                  <a:lnTo>
                    <a:pt x="118204" y="163732"/>
                  </a:lnTo>
                  <a:lnTo>
                    <a:pt x="129728" y="105724"/>
                  </a:lnTo>
                  <a:lnTo>
                    <a:pt x="129152" y="106268"/>
                  </a:lnTo>
                  <a:lnTo>
                    <a:pt x="127598" y="110140"/>
                  </a:lnTo>
                  <a:lnTo>
                    <a:pt x="131000" y="132357"/>
                  </a:lnTo>
                  <a:lnTo>
                    <a:pt x="149320" y="191930"/>
                  </a:lnTo>
                  <a:lnTo>
                    <a:pt x="162432" y="206555"/>
                  </a:lnTo>
                  <a:lnTo>
                    <a:pt x="187661" y="223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48352" y="2095171"/>
              <a:ext cx="147400" cy="245524"/>
            </a:xfrm>
            <a:custGeom>
              <a:avLst/>
              <a:gdLst/>
              <a:ahLst/>
              <a:cxnLst/>
              <a:rect l="0" t="0" r="0" b="0"/>
              <a:pathLst>
                <a:path w="147400" h="245524">
                  <a:moveTo>
                    <a:pt x="0" y="21056"/>
                  </a:moveTo>
                  <a:lnTo>
                    <a:pt x="0" y="78321"/>
                  </a:lnTo>
                  <a:lnTo>
                    <a:pt x="5589" y="139213"/>
                  </a:lnTo>
                  <a:lnTo>
                    <a:pt x="21331" y="198963"/>
                  </a:lnTo>
                  <a:lnTo>
                    <a:pt x="36301" y="245523"/>
                  </a:lnTo>
                  <a:lnTo>
                    <a:pt x="24918" y="192451"/>
                  </a:lnTo>
                  <a:lnTo>
                    <a:pt x="21820" y="136757"/>
                  </a:lnTo>
                  <a:lnTo>
                    <a:pt x="21208" y="80696"/>
                  </a:lnTo>
                  <a:lnTo>
                    <a:pt x="27363" y="58871"/>
                  </a:lnTo>
                  <a:lnTo>
                    <a:pt x="39068" y="41373"/>
                  </a:lnTo>
                  <a:lnTo>
                    <a:pt x="55968" y="25797"/>
                  </a:lnTo>
                  <a:lnTo>
                    <a:pt x="90803" y="946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90507" y="1800373"/>
              <a:ext cx="1" cy="505369"/>
            </a:xfrm>
            <a:custGeom>
              <a:avLst/>
              <a:gdLst/>
              <a:ahLst/>
              <a:cxnLst/>
              <a:rect l="0" t="0" r="0" b="0"/>
              <a:pathLst>
                <a:path w="1" h="505369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59420"/>
                  </a:lnTo>
                  <a:lnTo>
                    <a:pt x="0" y="211012"/>
                  </a:lnTo>
                  <a:lnTo>
                    <a:pt x="0" y="260224"/>
                  </a:lnTo>
                  <a:lnTo>
                    <a:pt x="0" y="318774"/>
                  </a:lnTo>
                  <a:lnTo>
                    <a:pt x="0" y="366892"/>
                  </a:lnTo>
                  <a:lnTo>
                    <a:pt x="0" y="423784"/>
                  </a:lnTo>
                  <a:lnTo>
                    <a:pt x="0" y="48439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43109" y="1980225"/>
              <a:ext cx="263213" cy="20190"/>
            </a:xfrm>
            <a:custGeom>
              <a:avLst/>
              <a:gdLst/>
              <a:ahLst/>
              <a:cxnLst/>
              <a:rect l="0" t="0" r="0" b="0"/>
              <a:pathLst>
                <a:path w="263213" h="20190">
                  <a:moveTo>
                    <a:pt x="263212" y="20189"/>
                  </a:moveTo>
                  <a:lnTo>
                    <a:pt x="252033" y="9011"/>
                  </a:lnTo>
                  <a:lnTo>
                    <a:pt x="234067" y="3523"/>
                  </a:lnTo>
                  <a:lnTo>
                    <a:pt x="178816" y="0"/>
                  </a:lnTo>
                  <a:lnTo>
                    <a:pt x="123172" y="4978"/>
                  </a:lnTo>
                  <a:lnTo>
                    <a:pt x="67821" y="8273"/>
                  </a:lnTo>
                  <a:lnTo>
                    <a:pt x="38331" y="9044"/>
                  </a:lnTo>
                  <a:lnTo>
                    <a:pt x="0" y="9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67109" y="2077226"/>
              <a:ext cx="132718" cy="199260"/>
            </a:xfrm>
            <a:custGeom>
              <a:avLst/>
              <a:gdLst/>
              <a:ahLst/>
              <a:cxnLst/>
              <a:rect l="0" t="0" r="0" b="0"/>
              <a:pathLst>
                <a:path w="132718" h="199260">
                  <a:moveTo>
                    <a:pt x="18155" y="102173"/>
                  </a:moveTo>
                  <a:lnTo>
                    <a:pt x="72030" y="83045"/>
                  </a:lnTo>
                  <a:lnTo>
                    <a:pt x="123602" y="52369"/>
                  </a:lnTo>
                  <a:lnTo>
                    <a:pt x="129397" y="44404"/>
                  </a:lnTo>
                  <a:lnTo>
                    <a:pt x="132091" y="35584"/>
                  </a:lnTo>
                  <a:lnTo>
                    <a:pt x="132717" y="26195"/>
                  </a:lnTo>
                  <a:lnTo>
                    <a:pt x="129624" y="18765"/>
                  </a:lnTo>
                  <a:lnTo>
                    <a:pt x="116830" y="7391"/>
                  </a:lnTo>
                  <a:lnTo>
                    <a:pt x="96326" y="1556"/>
                  </a:lnTo>
                  <a:lnTo>
                    <a:pt x="84307" y="0"/>
                  </a:lnTo>
                  <a:lnTo>
                    <a:pt x="61594" y="4510"/>
                  </a:lnTo>
                  <a:lnTo>
                    <a:pt x="40971" y="15483"/>
                  </a:lnTo>
                  <a:lnTo>
                    <a:pt x="17376" y="41392"/>
                  </a:lnTo>
                  <a:lnTo>
                    <a:pt x="6890" y="61121"/>
                  </a:lnTo>
                  <a:lnTo>
                    <a:pt x="0" y="103137"/>
                  </a:lnTo>
                  <a:lnTo>
                    <a:pt x="3547" y="141453"/>
                  </a:lnTo>
                  <a:lnTo>
                    <a:pt x="17596" y="175033"/>
                  </a:lnTo>
                  <a:lnTo>
                    <a:pt x="33114" y="190317"/>
                  </a:lnTo>
                  <a:lnTo>
                    <a:pt x="42166" y="196030"/>
                  </a:lnTo>
                  <a:lnTo>
                    <a:pt x="64701" y="199259"/>
                  </a:lnTo>
                  <a:lnTo>
                    <a:pt x="112912" y="196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158289" y="1831958"/>
            <a:ext cx="1927598" cy="502463"/>
            <a:chOff x="6158289" y="1831958"/>
            <a:chExt cx="1927598" cy="502463"/>
          </a:xfrm>
        </p:grpSpPr>
        <p:sp>
          <p:nvSpPr>
            <p:cNvPr id="59" name="Freeform 58"/>
            <p:cNvSpPr/>
            <p:nvPr/>
          </p:nvSpPr>
          <p:spPr>
            <a:xfrm>
              <a:off x="6158289" y="1942182"/>
              <a:ext cx="214329" cy="359675"/>
            </a:xfrm>
            <a:custGeom>
              <a:avLst/>
              <a:gdLst/>
              <a:ahLst/>
              <a:cxnLst/>
              <a:rect l="0" t="0" r="0" b="0"/>
              <a:pathLst>
                <a:path w="214329" h="359675">
                  <a:moveTo>
                    <a:pt x="200923" y="5590"/>
                  </a:moveTo>
                  <a:lnTo>
                    <a:pt x="184156" y="0"/>
                  </a:lnTo>
                  <a:lnTo>
                    <a:pt x="166565" y="376"/>
                  </a:lnTo>
                  <a:lnTo>
                    <a:pt x="109094" y="6073"/>
                  </a:lnTo>
                  <a:lnTo>
                    <a:pt x="75449" y="14961"/>
                  </a:lnTo>
                  <a:lnTo>
                    <a:pt x="35758" y="38333"/>
                  </a:lnTo>
                  <a:lnTo>
                    <a:pt x="5041" y="71069"/>
                  </a:lnTo>
                  <a:lnTo>
                    <a:pt x="0" y="93963"/>
                  </a:lnTo>
                  <a:lnTo>
                    <a:pt x="2830" y="117396"/>
                  </a:lnTo>
                  <a:lnTo>
                    <a:pt x="11886" y="135610"/>
                  </a:lnTo>
                  <a:lnTo>
                    <a:pt x="26829" y="148384"/>
                  </a:lnTo>
                  <a:lnTo>
                    <a:pt x="46339" y="156792"/>
                  </a:lnTo>
                  <a:lnTo>
                    <a:pt x="104990" y="168220"/>
                  </a:lnTo>
                  <a:lnTo>
                    <a:pt x="158654" y="184731"/>
                  </a:lnTo>
                  <a:lnTo>
                    <a:pt x="178627" y="192833"/>
                  </a:lnTo>
                  <a:lnTo>
                    <a:pt x="195303" y="204232"/>
                  </a:lnTo>
                  <a:lnTo>
                    <a:pt x="207394" y="223337"/>
                  </a:lnTo>
                  <a:lnTo>
                    <a:pt x="214328" y="246256"/>
                  </a:lnTo>
                  <a:lnTo>
                    <a:pt x="213510" y="268140"/>
                  </a:lnTo>
                  <a:lnTo>
                    <a:pt x="200883" y="300191"/>
                  </a:lnTo>
                  <a:lnTo>
                    <a:pt x="182324" y="326326"/>
                  </a:lnTo>
                  <a:lnTo>
                    <a:pt x="156418" y="343298"/>
                  </a:lnTo>
                  <a:lnTo>
                    <a:pt x="106647" y="358343"/>
                  </a:lnTo>
                  <a:lnTo>
                    <a:pt x="60945" y="359674"/>
                  </a:lnTo>
                  <a:lnTo>
                    <a:pt x="26477" y="347460"/>
                  </a:lnTo>
                  <a:lnTo>
                    <a:pt x="882" y="331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11855" y="2063659"/>
              <a:ext cx="299035" cy="260554"/>
            </a:xfrm>
            <a:custGeom>
              <a:avLst/>
              <a:gdLst/>
              <a:ahLst/>
              <a:cxnLst/>
              <a:rect l="0" t="0" r="0" b="0"/>
              <a:pathLst>
                <a:path w="299035" h="260554">
                  <a:moveTo>
                    <a:pt x="0" y="63097"/>
                  </a:moveTo>
                  <a:lnTo>
                    <a:pt x="14653" y="121714"/>
                  </a:lnTo>
                  <a:lnTo>
                    <a:pt x="27027" y="183124"/>
                  </a:lnTo>
                  <a:lnTo>
                    <a:pt x="30685" y="241527"/>
                  </a:lnTo>
                  <a:lnTo>
                    <a:pt x="30015" y="260553"/>
                  </a:lnTo>
                  <a:lnTo>
                    <a:pt x="28199" y="259075"/>
                  </a:lnTo>
                  <a:lnTo>
                    <a:pt x="24231" y="244955"/>
                  </a:lnTo>
                  <a:lnTo>
                    <a:pt x="21474" y="184459"/>
                  </a:lnTo>
                  <a:lnTo>
                    <a:pt x="22309" y="129487"/>
                  </a:lnTo>
                  <a:lnTo>
                    <a:pt x="30656" y="88747"/>
                  </a:lnTo>
                  <a:lnTo>
                    <a:pt x="41311" y="65138"/>
                  </a:lnTo>
                  <a:lnTo>
                    <a:pt x="56964" y="49187"/>
                  </a:lnTo>
                  <a:lnTo>
                    <a:pt x="66052" y="43295"/>
                  </a:lnTo>
                  <a:lnTo>
                    <a:pt x="74450" y="41707"/>
                  </a:lnTo>
                  <a:lnTo>
                    <a:pt x="82388" y="42988"/>
                  </a:lnTo>
                  <a:lnTo>
                    <a:pt x="90021" y="46181"/>
                  </a:lnTo>
                  <a:lnTo>
                    <a:pt x="111940" y="67444"/>
                  </a:lnTo>
                  <a:lnTo>
                    <a:pt x="135898" y="116312"/>
                  </a:lnTo>
                  <a:lnTo>
                    <a:pt x="139731" y="126650"/>
                  </a:lnTo>
                  <a:lnTo>
                    <a:pt x="142287" y="127692"/>
                  </a:lnTo>
                  <a:lnTo>
                    <a:pt x="152315" y="72239"/>
                  </a:lnTo>
                  <a:lnTo>
                    <a:pt x="167443" y="34220"/>
                  </a:lnTo>
                  <a:lnTo>
                    <a:pt x="192332" y="6318"/>
                  </a:lnTo>
                  <a:lnTo>
                    <a:pt x="201921" y="1848"/>
                  </a:lnTo>
                  <a:lnTo>
                    <a:pt x="221934" y="0"/>
                  </a:lnTo>
                  <a:lnTo>
                    <a:pt x="231014" y="3485"/>
                  </a:lnTo>
                  <a:lnTo>
                    <a:pt x="247342" y="16716"/>
                  </a:lnTo>
                  <a:lnTo>
                    <a:pt x="269688" y="43895"/>
                  </a:lnTo>
                  <a:lnTo>
                    <a:pt x="293802" y="106380"/>
                  </a:lnTo>
                  <a:lnTo>
                    <a:pt x="299034" y="133806"/>
                  </a:lnTo>
                  <a:lnTo>
                    <a:pt x="295403" y="173215"/>
                  </a:lnTo>
                  <a:lnTo>
                    <a:pt x="284269" y="210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62759" y="2093015"/>
              <a:ext cx="196579" cy="202071"/>
            </a:xfrm>
            <a:custGeom>
              <a:avLst/>
              <a:gdLst/>
              <a:ahLst/>
              <a:cxnLst/>
              <a:rect l="0" t="0" r="0" b="0"/>
              <a:pathLst>
                <a:path w="196579" h="202071">
                  <a:moveTo>
                    <a:pt x="101821" y="160083"/>
                  </a:moveTo>
                  <a:lnTo>
                    <a:pt x="112999" y="143315"/>
                  </a:lnTo>
                  <a:lnTo>
                    <a:pt x="119951" y="104942"/>
                  </a:lnTo>
                  <a:lnTo>
                    <a:pt x="122011" y="62117"/>
                  </a:lnTo>
                  <a:lnTo>
                    <a:pt x="116253" y="36994"/>
                  </a:lnTo>
                  <a:lnTo>
                    <a:pt x="111443" y="25381"/>
                  </a:lnTo>
                  <a:lnTo>
                    <a:pt x="96738" y="9358"/>
                  </a:lnTo>
                  <a:lnTo>
                    <a:pt x="87905" y="3448"/>
                  </a:lnTo>
                  <a:lnTo>
                    <a:pt x="68730" y="0"/>
                  </a:lnTo>
                  <a:lnTo>
                    <a:pt x="58703" y="719"/>
                  </a:lnTo>
                  <a:lnTo>
                    <a:pt x="41324" y="10876"/>
                  </a:lnTo>
                  <a:lnTo>
                    <a:pt x="26970" y="27088"/>
                  </a:lnTo>
                  <a:lnTo>
                    <a:pt x="8223" y="69212"/>
                  </a:lnTo>
                  <a:lnTo>
                    <a:pt x="0" y="111711"/>
                  </a:lnTo>
                  <a:lnTo>
                    <a:pt x="682" y="155109"/>
                  </a:lnTo>
                  <a:lnTo>
                    <a:pt x="2810" y="167296"/>
                  </a:lnTo>
                  <a:lnTo>
                    <a:pt x="14532" y="187075"/>
                  </a:lnTo>
                  <a:lnTo>
                    <a:pt x="22571" y="195625"/>
                  </a:lnTo>
                  <a:lnTo>
                    <a:pt x="32610" y="200156"/>
                  </a:lnTo>
                  <a:lnTo>
                    <a:pt x="56243" y="202070"/>
                  </a:lnTo>
                  <a:lnTo>
                    <a:pt x="76105" y="195901"/>
                  </a:lnTo>
                  <a:lnTo>
                    <a:pt x="84677" y="190981"/>
                  </a:lnTo>
                  <a:lnTo>
                    <a:pt x="97321" y="176155"/>
                  </a:lnTo>
                  <a:lnTo>
                    <a:pt x="122483" y="114412"/>
                  </a:lnTo>
                  <a:lnTo>
                    <a:pt x="126124" y="101560"/>
                  </a:lnTo>
                  <a:lnTo>
                    <a:pt x="128552" y="97671"/>
                  </a:lnTo>
                  <a:lnTo>
                    <a:pt x="130170" y="99757"/>
                  </a:lnTo>
                  <a:lnTo>
                    <a:pt x="134308" y="113385"/>
                  </a:lnTo>
                  <a:lnTo>
                    <a:pt x="156027" y="147609"/>
                  </a:lnTo>
                  <a:lnTo>
                    <a:pt x="169197" y="160388"/>
                  </a:lnTo>
                  <a:lnTo>
                    <a:pt x="196578" y="17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80394" y="2074114"/>
              <a:ext cx="147399" cy="234683"/>
            </a:xfrm>
            <a:custGeom>
              <a:avLst/>
              <a:gdLst/>
              <a:ahLst/>
              <a:cxnLst/>
              <a:rect l="0" t="0" r="0" b="0"/>
              <a:pathLst>
                <a:path w="147399" h="234683">
                  <a:moveTo>
                    <a:pt x="0" y="52642"/>
                  </a:moveTo>
                  <a:lnTo>
                    <a:pt x="0" y="101573"/>
                  </a:lnTo>
                  <a:lnTo>
                    <a:pt x="5589" y="160703"/>
                  </a:lnTo>
                  <a:lnTo>
                    <a:pt x="21331" y="220077"/>
                  </a:lnTo>
                  <a:lnTo>
                    <a:pt x="25858" y="234682"/>
                  </a:lnTo>
                  <a:lnTo>
                    <a:pt x="13227" y="181895"/>
                  </a:lnTo>
                  <a:lnTo>
                    <a:pt x="2959" y="123104"/>
                  </a:lnTo>
                  <a:lnTo>
                    <a:pt x="3995" y="78979"/>
                  </a:lnTo>
                  <a:lnTo>
                    <a:pt x="9965" y="56158"/>
                  </a:lnTo>
                  <a:lnTo>
                    <a:pt x="20416" y="38217"/>
                  </a:lnTo>
                  <a:lnTo>
                    <a:pt x="28819" y="32497"/>
                  </a:lnTo>
                  <a:lnTo>
                    <a:pt x="83632" y="16974"/>
                  </a:lnTo>
                  <a:lnTo>
                    <a:pt x="135766" y="3044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01492" y="1831958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6"/>
                  </a:lnTo>
                  <a:lnTo>
                    <a:pt x="9553" y="227964"/>
                  </a:lnTo>
                  <a:lnTo>
                    <a:pt x="10336" y="284239"/>
                  </a:lnTo>
                  <a:lnTo>
                    <a:pt x="10471" y="332614"/>
                  </a:lnTo>
                  <a:lnTo>
                    <a:pt x="13631" y="385161"/>
                  </a:lnTo>
                  <a:lnTo>
                    <a:pt x="18857" y="424128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54093" y="1979357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04070" y="7236"/>
                  </a:lnTo>
                  <a:lnTo>
                    <a:pt x="144728" y="9878"/>
                  </a:lnTo>
                  <a:lnTo>
                    <a:pt x="93965" y="10336"/>
                  </a:lnTo>
                  <a:lnTo>
                    <a:pt x="44999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67613" y="2039323"/>
              <a:ext cx="186564" cy="209362"/>
            </a:xfrm>
            <a:custGeom>
              <a:avLst/>
              <a:gdLst/>
              <a:ahLst/>
              <a:cxnLst/>
              <a:rect l="0" t="0" r="0" b="0"/>
              <a:pathLst>
                <a:path w="186564" h="209362">
                  <a:moveTo>
                    <a:pt x="18107" y="87433"/>
                  </a:moveTo>
                  <a:lnTo>
                    <a:pt x="34875" y="81844"/>
                  </a:lnTo>
                  <a:lnTo>
                    <a:pt x="52465" y="82219"/>
                  </a:lnTo>
                  <a:lnTo>
                    <a:pt x="103533" y="86403"/>
                  </a:lnTo>
                  <a:lnTo>
                    <a:pt x="141684" y="81539"/>
                  </a:lnTo>
                  <a:lnTo>
                    <a:pt x="161158" y="72725"/>
                  </a:lnTo>
                  <a:lnTo>
                    <a:pt x="169626" y="67099"/>
                  </a:lnTo>
                  <a:lnTo>
                    <a:pt x="174102" y="59839"/>
                  </a:lnTo>
                  <a:lnTo>
                    <a:pt x="175956" y="42414"/>
                  </a:lnTo>
                  <a:lnTo>
                    <a:pt x="172473" y="34024"/>
                  </a:lnTo>
                  <a:lnTo>
                    <a:pt x="159243" y="18462"/>
                  </a:lnTo>
                  <a:lnTo>
                    <a:pt x="132064" y="2136"/>
                  </a:lnTo>
                  <a:lnTo>
                    <a:pt x="105799" y="0"/>
                  </a:lnTo>
                  <a:lnTo>
                    <a:pt x="90606" y="1069"/>
                  </a:lnTo>
                  <a:lnTo>
                    <a:pt x="64367" y="11614"/>
                  </a:lnTo>
                  <a:lnTo>
                    <a:pt x="24515" y="41391"/>
                  </a:lnTo>
                  <a:lnTo>
                    <a:pt x="7008" y="68332"/>
                  </a:lnTo>
                  <a:lnTo>
                    <a:pt x="0" y="109720"/>
                  </a:lnTo>
                  <a:lnTo>
                    <a:pt x="4600" y="135943"/>
                  </a:lnTo>
                  <a:lnTo>
                    <a:pt x="20344" y="167317"/>
                  </a:lnTo>
                  <a:lnTo>
                    <a:pt x="35479" y="183768"/>
                  </a:lnTo>
                  <a:lnTo>
                    <a:pt x="57803" y="198879"/>
                  </a:lnTo>
                  <a:lnTo>
                    <a:pt x="102268" y="209361"/>
                  </a:lnTo>
                  <a:lnTo>
                    <a:pt x="141310" y="206878"/>
                  </a:lnTo>
                  <a:lnTo>
                    <a:pt x="186563" y="192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59301" y="2038615"/>
              <a:ext cx="247486" cy="295806"/>
            </a:xfrm>
            <a:custGeom>
              <a:avLst/>
              <a:gdLst/>
              <a:ahLst/>
              <a:cxnLst/>
              <a:rect l="0" t="0" r="0" b="0"/>
              <a:pathLst>
                <a:path w="247486" h="295806">
                  <a:moveTo>
                    <a:pt x="168616" y="24970"/>
                  </a:moveTo>
                  <a:lnTo>
                    <a:pt x="157438" y="13792"/>
                  </a:lnTo>
                  <a:lnTo>
                    <a:pt x="128129" y="1251"/>
                  </a:lnTo>
                  <a:lnTo>
                    <a:pt x="106169" y="0"/>
                  </a:lnTo>
                  <a:lnTo>
                    <a:pt x="63474" y="8729"/>
                  </a:lnTo>
                  <a:lnTo>
                    <a:pt x="31788" y="23928"/>
                  </a:lnTo>
                  <a:lnTo>
                    <a:pt x="5762" y="48838"/>
                  </a:lnTo>
                  <a:lnTo>
                    <a:pt x="1555" y="59599"/>
                  </a:lnTo>
                  <a:lnTo>
                    <a:pt x="0" y="84035"/>
                  </a:lnTo>
                  <a:lnTo>
                    <a:pt x="3562" y="94762"/>
                  </a:lnTo>
                  <a:lnTo>
                    <a:pt x="16880" y="112921"/>
                  </a:lnTo>
                  <a:lnTo>
                    <a:pt x="44108" y="130708"/>
                  </a:lnTo>
                  <a:lnTo>
                    <a:pt x="99222" y="139963"/>
                  </a:lnTo>
                  <a:lnTo>
                    <a:pt x="149449" y="148724"/>
                  </a:lnTo>
                  <a:lnTo>
                    <a:pt x="204084" y="156390"/>
                  </a:lnTo>
                  <a:lnTo>
                    <a:pt x="225714" y="168777"/>
                  </a:lnTo>
                  <a:lnTo>
                    <a:pt x="234757" y="176993"/>
                  </a:lnTo>
                  <a:lnTo>
                    <a:pt x="244805" y="198601"/>
                  </a:lnTo>
                  <a:lnTo>
                    <a:pt x="247485" y="210914"/>
                  </a:lnTo>
                  <a:lnTo>
                    <a:pt x="244223" y="233954"/>
                  </a:lnTo>
                  <a:lnTo>
                    <a:pt x="233804" y="254722"/>
                  </a:lnTo>
                  <a:lnTo>
                    <a:pt x="217476" y="271751"/>
                  </a:lnTo>
                  <a:lnTo>
                    <a:pt x="182962" y="288903"/>
                  </a:lnTo>
                  <a:lnTo>
                    <a:pt x="143101" y="295805"/>
                  </a:lnTo>
                  <a:lnTo>
                    <a:pt x="87710" y="289732"/>
                  </a:lnTo>
                  <a:lnTo>
                    <a:pt x="48067" y="279413"/>
                  </a:lnTo>
                  <a:lnTo>
                    <a:pt x="10688" y="256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61019" y="1863544"/>
              <a:ext cx="19583" cy="442198"/>
            </a:xfrm>
            <a:custGeom>
              <a:avLst/>
              <a:gdLst/>
              <a:ahLst/>
              <a:cxnLst/>
              <a:rect l="0" t="0" r="0" b="0"/>
              <a:pathLst>
                <a:path w="19583" h="442198">
                  <a:moveTo>
                    <a:pt x="19582" y="0"/>
                  </a:moveTo>
                  <a:lnTo>
                    <a:pt x="12347" y="44367"/>
                  </a:lnTo>
                  <a:lnTo>
                    <a:pt x="10030" y="103093"/>
                  </a:lnTo>
                  <a:lnTo>
                    <a:pt x="9343" y="151688"/>
                  </a:lnTo>
                  <a:lnTo>
                    <a:pt x="5991" y="206911"/>
                  </a:lnTo>
                  <a:lnTo>
                    <a:pt x="0" y="257550"/>
                  </a:lnTo>
                  <a:lnTo>
                    <a:pt x="6052" y="314953"/>
                  </a:lnTo>
                  <a:lnTo>
                    <a:pt x="6995" y="369010"/>
                  </a:lnTo>
                  <a:lnTo>
                    <a:pt x="3664" y="421024"/>
                  </a:lnTo>
                  <a:lnTo>
                    <a:pt x="905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48974" y="1905658"/>
              <a:ext cx="336913" cy="157928"/>
            </a:xfrm>
            <a:custGeom>
              <a:avLst/>
              <a:gdLst/>
              <a:ahLst/>
              <a:cxnLst/>
              <a:rect l="0" t="0" r="0" b="0"/>
              <a:pathLst>
                <a:path w="336913" h="157928">
                  <a:moveTo>
                    <a:pt x="336912" y="157927"/>
                  </a:moveTo>
                  <a:lnTo>
                    <a:pt x="287933" y="112458"/>
                  </a:lnTo>
                  <a:lnTo>
                    <a:pt x="235123" y="84258"/>
                  </a:lnTo>
                  <a:lnTo>
                    <a:pt x="178275" y="56372"/>
                  </a:lnTo>
                  <a:lnTo>
                    <a:pt x="125508" y="34055"/>
                  </a:lnTo>
                  <a:lnTo>
                    <a:pt x="70025" y="18035"/>
                  </a:lnTo>
                  <a:lnTo>
                    <a:pt x="12456" y="31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5248070" y="2074114"/>
            <a:ext cx="142521" cy="266329"/>
          </a:xfrm>
          <a:custGeom>
            <a:avLst/>
            <a:gdLst/>
            <a:ahLst/>
            <a:cxnLst/>
            <a:rect l="0" t="0" r="0" b="0"/>
            <a:pathLst>
              <a:path w="142521" h="266329">
                <a:moveTo>
                  <a:pt x="16178" y="84228"/>
                </a:moveTo>
                <a:lnTo>
                  <a:pt x="19298" y="138372"/>
                </a:lnTo>
                <a:lnTo>
                  <a:pt x="25243" y="193319"/>
                </a:lnTo>
                <a:lnTo>
                  <a:pt x="37967" y="251798"/>
                </a:lnTo>
                <a:lnTo>
                  <a:pt x="41233" y="262622"/>
                </a:lnTo>
                <a:lnTo>
                  <a:pt x="41070" y="266328"/>
                </a:lnTo>
                <a:lnTo>
                  <a:pt x="38622" y="265289"/>
                </a:lnTo>
                <a:lnTo>
                  <a:pt x="30833" y="254777"/>
                </a:lnTo>
                <a:lnTo>
                  <a:pt x="12750" y="209459"/>
                </a:lnTo>
                <a:lnTo>
                  <a:pt x="3465" y="149447"/>
                </a:lnTo>
                <a:lnTo>
                  <a:pt x="0" y="127252"/>
                </a:lnTo>
                <a:lnTo>
                  <a:pt x="2359" y="105689"/>
                </a:lnTo>
                <a:lnTo>
                  <a:pt x="15853" y="73819"/>
                </a:lnTo>
                <a:lnTo>
                  <a:pt x="34361" y="55815"/>
                </a:lnTo>
                <a:lnTo>
                  <a:pt x="89499" y="26370"/>
                </a:lnTo>
                <a:lnTo>
                  <a:pt x="14252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5083355" y="2316269"/>
            <a:ext cx="277459" cy="52643"/>
          </a:xfrm>
          <a:custGeom>
            <a:avLst/>
            <a:gdLst/>
            <a:ahLst/>
            <a:cxnLst/>
            <a:rect l="0" t="0" r="0" b="0"/>
            <a:pathLst>
              <a:path w="277459" h="52643">
                <a:moveTo>
                  <a:pt x="254593" y="52642"/>
                </a:moveTo>
                <a:lnTo>
                  <a:pt x="191143" y="34684"/>
                </a:lnTo>
                <a:lnTo>
                  <a:pt x="129929" y="24095"/>
                </a:lnTo>
                <a:lnTo>
                  <a:pt x="72431" y="21657"/>
                </a:lnTo>
                <a:lnTo>
                  <a:pt x="13405" y="15922"/>
                </a:lnTo>
                <a:lnTo>
                  <a:pt x="2555" y="17634"/>
                </a:lnTo>
                <a:lnTo>
                  <a:pt x="0" y="19945"/>
                </a:lnTo>
                <a:lnTo>
                  <a:pt x="2976" y="22655"/>
                </a:lnTo>
                <a:lnTo>
                  <a:pt x="9639" y="25632"/>
                </a:lnTo>
                <a:lnTo>
                  <a:pt x="62361" y="30410"/>
                </a:lnTo>
                <a:lnTo>
                  <a:pt x="110808" y="32407"/>
                </a:lnTo>
                <a:lnTo>
                  <a:pt x="172812" y="39850"/>
                </a:lnTo>
                <a:lnTo>
                  <a:pt x="235449" y="41667"/>
                </a:lnTo>
                <a:lnTo>
                  <a:pt x="277458" y="48091"/>
                </a:lnTo>
                <a:lnTo>
                  <a:pt x="276855" y="47269"/>
                </a:lnTo>
                <a:lnTo>
                  <a:pt x="220340" y="31114"/>
                </a:lnTo>
                <a:lnTo>
                  <a:pt x="166328" y="17454"/>
                </a:lnTo>
                <a:lnTo>
                  <a:pt x="111769" y="10727"/>
                </a:lnTo>
                <a:lnTo>
                  <a:pt x="49565" y="1644"/>
                </a:lnTo>
                <a:lnTo>
                  <a:pt x="190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7268289" y="2316558"/>
            <a:ext cx="742926" cy="52354"/>
          </a:xfrm>
          <a:custGeom>
            <a:avLst/>
            <a:gdLst/>
            <a:ahLst/>
            <a:cxnLst/>
            <a:rect l="0" t="0" r="0" b="0"/>
            <a:pathLst>
              <a:path w="742926" h="52354">
                <a:moveTo>
                  <a:pt x="722841" y="52353"/>
                </a:moveTo>
                <a:lnTo>
                  <a:pt x="680149" y="49234"/>
                </a:lnTo>
                <a:lnTo>
                  <a:pt x="627320" y="43289"/>
                </a:lnTo>
                <a:lnTo>
                  <a:pt x="568965" y="43284"/>
                </a:lnTo>
                <a:lnTo>
                  <a:pt x="512378" y="50215"/>
                </a:lnTo>
                <a:lnTo>
                  <a:pt x="456140" y="46342"/>
                </a:lnTo>
                <a:lnTo>
                  <a:pt x="399970" y="42717"/>
                </a:lnTo>
                <a:lnTo>
                  <a:pt x="340696" y="42001"/>
                </a:lnTo>
                <a:lnTo>
                  <a:pt x="284187" y="36271"/>
                </a:lnTo>
                <a:lnTo>
                  <a:pt x="222418" y="23874"/>
                </a:lnTo>
                <a:lnTo>
                  <a:pt x="171235" y="14799"/>
                </a:lnTo>
                <a:lnTo>
                  <a:pt x="120194" y="11590"/>
                </a:lnTo>
                <a:lnTo>
                  <a:pt x="60433" y="10506"/>
                </a:lnTo>
                <a:lnTo>
                  <a:pt x="0" y="10275"/>
                </a:lnTo>
                <a:lnTo>
                  <a:pt x="51068" y="10244"/>
                </a:lnTo>
                <a:lnTo>
                  <a:pt x="99797" y="10241"/>
                </a:lnTo>
                <a:lnTo>
                  <a:pt x="151280" y="10240"/>
                </a:lnTo>
                <a:lnTo>
                  <a:pt x="203579" y="10240"/>
                </a:lnTo>
                <a:lnTo>
                  <a:pt x="259181" y="3004"/>
                </a:lnTo>
                <a:lnTo>
                  <a:pt x="307170" y="687"/>
                </a:lnTo>
                <a:lnTo>
                  <a:pt x="357263" y="0"/>
                </a:lnTo>
                <a:lnTo>
                  <a:pt x="416705" y="2888"/>
                </a:lnTo>
                <a:lnTo>
                  <a:pt x="473506" y="8787"/>
                </a:lnTo>
                <a:lnTo>
                  <a:pt x="529786" y="17188"/>
                </a:lnTo>
                <a:lnTo>
                  <a:pt x="585964" y="20061"/>
                </a:lnTo>
                <a:lnTo>
                  <a:pt x="647709" y="26218"/>
                </a:lnTo>
                <a:lnTo>
                  <a:pt x="707826" y="37529"/>
                </a:lnTo>
                <a:lnTo>
                  <a:pt x="742439" y="41722"/>
                </a:lnTo>
                <a:lnTo>
                  <a:pt x="742925" y="44096"/>
                </a:lnTo>
                <a:lnTo>
                  <a:pt x="739740" y="46849"/>
                </a:lnTo>
                <a:lnTo>
                  <a:pt x="691430" y="51266"/>
                </a:lnTo>
                <a:lnTo>
                  <a:pt x="637885" y="50862"/>
                </a:lnTo>
                <a:lnTo>
                  <a:pt x="589004" y="45023"/>
                </a:lnTo>
                <a:lnTo>
                  <a:pt x="532277" y="41603"/>
                </a:lnTo>
                <a:lnTo>
                  <a:pt x="477904" y="34870"/>
                </a:lnTo>
                <a:lnTo>
                  <a:pt x="423579" y="31186"/>
                </a:lnTo>
                <a:lnTo>
                  <a:pt x="364719" y="24375"/>
                </a:lnTo>
                <a:lnTo>
                  <a:pt x="308544" y="21837"/>
                </a:lnTo>
                <a:lnTo>
                  <a:pt x="249136" y="21085"/>
                </a:lnTo>
                <a:lnTo>
                  <a:pt x="193969" y="20862"/>
                </a:lnTo>
                <a:lnTo>
                  <a:pt x="142918" y="20796"/>
                </a:lnTo>
                <a:lnTo>
                  <a:pt x="91130" y="207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1434014" y="2737409"/>
            <a:ext cx="1408681" cy="852809"/>
            <a:chOff x="1434014" y="2737409"/>
            <a:chExt cx="1408681" cy="852809"/>
          </a:xfrm>
        </p:grpSpPr>
        <p:sp>
          <p:nvSpPr>
            <p:cNvPr id="73" name="Freeform 72"/>
            <p:cNvSpPr/>
            <p:nvPr/>
          </p:nvSpPr>
          <p:spPr>
            <a:xfrm>
              <a:off x="1434014" y="2905153"/>
              <a:ext cx="282132" cy="387362"/>
            </a:xfrm>
            <a:custGeom>
              <a:avLst/>
              <a:gdLst/>
              <a:ahLst/>
              <a:cxnLst/>
              <a:rect l="0" t="0" r="0" b="0"/>
              <a:pathLst>
                <a:path w="282132" h="387362">
                  <a:moveTo>
                    <a:pt x="187374" y="42826"/>
                  </a:moveTo>
                  <a:lnTo>
                    <a:pt x="169393" y="18779"/>
                  </a:lnTo>
                  <a:lnTo>
                    <a:pt x="152477" y="4452"/>
                  </a:lnTo>
                  <a:lnTo>
                    <a:pt x="143052" y="866"/>
                  </a:lnTo>
                  <a:lnTo>
                    <a:pt x="123222" y="0"/>
                  </a:lnTo>
                  <a:lnTo>
                    <a:pt x="92327" y="6090"/>
                  </a:lnTo>
                  <a:lnTo>
                    <a:pt x="66535" y="20893"/>
                  </a:lnTo>
                  <a:lnTo>
                    <a:pt x="44075" y="40097"/>
                  </a:lnTo>
                  <a:lnTo>
                    <a:pt x="28192" y="66194"/>
                  </a:lnTo>
                  <a:lnTo>
                    <a:pt x="8687" y="119949"/>
                  </a:lnTo>
                  <a:lnTo>
                    <a:pt x="0" y="173354"/>
                  </a:lnTo>
                  <a:lnTo>
                    <a:pt x="6689" y="230133"/>
                  </a:lnTo>
                  <a:lnTo>
                    <a:pt x="19275" y="290221"/>
                  </a:lnTo>
                  <a:lnTo>
                    <a:pt x="32672" y="325529"/>
                  </a:lnTo>
                  <a:lnTo>
                    <a:pt x="58160" y="363311"/>
                  </a:lnTo>
                  <a:lnTo>
                    <a:pt x="78083" y="375556"/>
                  </a:lnTo>
                  <a:lnTo>
                    <a:pt x="102535" y="383729"/>
                  </a:lnTo>
                  <a:lnTo>
                    <a:pt x="129001" y="387361"/>
                  </a:lnTo>
                  <a:lnTo>
                    <a:pt x="153242" y="382736"/>
                  </a:lnTo>
                  <a:lnTo>
                    <a:pt x="215616" y="355825"/>
                  </a:lnTo>
                  <a:lnTo>
                    <a:pt x="260780" y="319436"/>
                  </a:lnTo>
                  <a:lnTo>
                    <a:pt x="282131" y="306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13372" y="2737409"/>
              <a:ext cx="23831" cy="515897"/>
            </a:xfrm>
            <a:custGeom>
              <a:avLst/>
              <a:gdLst/>
              <a:ahLst/>
              <a:cxnLst/>
              <a:rect l="0" t="0" r="0" b="0"/>
              <a:pathLst>
                <a:path w="23831" h="515897">
                  <a:moveTo>
                    <a:pt x="13301" y="0"/>
                  </a:moveTo>
                  <a:lnTo>
                    <a:pt x="13301" y="57264"/>
                  </a:lnTo>
                  <a:lnTo>
                    <a:pt x="10961" y="86282"/>
                  </a:lnTo>
                  <a:lnTo>
                    <a:pt x="0" y="116942"/>
                  </a:lnTo>
                  <a:lnTo>
                    <a:pt x="2176" y="174194"/>
                  </a:lnTo>
                  <a:lnTo>
                    <a:pt x="8185" y="225918"/>
                  </a:lnTo>
                  <a:lnTo>
                    <a:pt x="11027" y="268474"/>
                  </a:lnTo>
                  <a:lnTo>
                    <a:pt x="13460" y="313514"/>
                  </a:lnTo>
                  <a:lnTo>
                    <a:pt x="18441" y="356929"/>
                  </a:lnTo>
                  <a:lnTo>
                    <a:pt x="22233" y="415243"/>
                  </a:lnTo>
                  <a:lnTo>
                    <a:pt x="23514" y="476604"/>
                  </a:lnTo>
                  <a:lnTo>
                    <a:pt x="2383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11335" y="3042735"/>
              <a:ext cx="146966" cy="220923"/>
            </a:xfrm>
            <a:custGeom>
              <a:avLst/>
              <a:gdLst/>
              <a:ahLst/>
              <a:cxnLst/>
              <a:rect l="0" t="0" r="0" b="0"/>
              <a:pathLst>
                <a:path w="146966" h="220923">
                  <a:moveTo>
                    <a:pt x="10095" y="0"/>
                  </a:moveTo>
                  <a:lnTo>
                    <a:pt x="1761" y="37479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8719" y="196289"/>
                  </a:lnTo>
                  <a:lnTo>
                    <a:pt x="29916" y="214361"/>
                  </a:lnTo>
                  <a:lnTo>
                    <a:pt x="37347" y="218947"/>
                  </a:lnTo>
                  <a:lnTo>
                    <a:pt x="54962" y="220922"/>
                  </a:lnTo>
                  <a:lnTo>
                    <a:pt x="84610" y="209868"/>
                  </a:lnTo>
                  <a:lnTo>
                    <a:pt x="102094" y="191931"/>
                  </a:lnTo>
                  <a:lnTo>
                    <a:pt x="126793" y="147877"/>
                  </a:lnTo>
                  <a:lnTo>
                    <a:pt x="135702" y="96974"/>
                  </a:lnTo>
                  <a:lnTo>
                    <a:pt x="144394" y="51218"/>
                  </a:lnTo>
                  <a:lnTo>
                    <a:pt x="146965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10943" y="3049042"/>
              <a:ext cx="284270" cy="214793"/>
            </a:xfrm>
            <a:custGeom>
              <a:avLst/>
              <a:gdLst/>
              <a:ahLst/>
              <a:cxnLst/>
              <a:rect l="0" t="0" r="0" b="0"/>
              <a:pathLst>
                <a:path w="284270" h="214793">
                  <a:moveTo>
                    <a:pt x="0" y="56864"/>
                  </a:moveTo>
                  <a:lnTo>
                    <a:pt x="3119" y="99556"/>
                  </a:lnTo>
                  <a:lnTo>
                    <a:pt x="16788" y="152867"/>
                  </a:lnTo>
                  <a:lnTo>
                    <a:pt x="19792" y="182276"/>
                  </a:lnTo>
                  <a:lnTo>
                    <a:pt x="20945" y="123675"/>
                  </a:lnTo>
                  <a:lnTo>
                    <a:pt x="21035" y="67419"/>
                  </a:lnTo>
                  <a:lnTo>
                    <a:pt x="23386" y="41668"/>
                  </a:lnTo>
                  <a:lnTo>
                    <a:pt x="32231" y="22424"/>
                  </a:lnTo>
                  <a:lnTo>
                    <a:pt x="39034" y="17527"/>
                  </a:lnTo>
                  <a:lnTo>
                    <a:pt x="47080" y="15432"/>
                  </a:lnTo>
                  <a:lnTo>
                    <a:pt x="55953" y="15205"/>
                  </a:lnTo>
                  <a:lnTo>
                    <a:pt x="72051" y="21191"/>
                  </a:lnTo>
                  <a:lnTo>
                    <a:pt x="79619" y="26063"/>
                  </a:lnTo>
                  <a:lnTo>
                    <a:pt x="91148" y="40835"/>
                  </a:lnTo>
                  <a:lnTo>
                    <a:pt x="111828" y="96348"/>
                  </a:lnTo>
                  <a:lnTo>
                    <a:pt x="119111" y="118866"/>
                  </a:lnTo>
                  <a:lnTo>
                    <a:pt x="122691" y="121596"/>
                  </a:lnTo>
                  <a:lnTo>
                    <a:pt x="126248" y="118736"/>
                  </a:lnTo>
                  <a:lnTo>
                    <a:pt x="147390" y="58021"/>
                  </a:lnTo>
                  <a:lnTo>
                    <a:pt x="167024" y="14979"/>
                  </a:lnTo>
                  <a:lnTo>
                    <a:pt x="175690" y="7884"/>
                  </a:lnTo>
                  <a:lnTo>
                    <a:pt x="197797" y="0"/>
                  </a:lnTo>
                  <a:lnTo>
                    <a:pt x="207904" y="1408"/>
                  </a:lnTo>
                  <a:lnTo>
                    <a:pt x="225373" y="12330"/>
                  </a:lnTo>
                  <a:lnTo>
                    <a:pt x="237816" y="28883"/>
                  </a:lnTo>
                  <a:lnTo>
                    <a:pt x="255336" y="73694"/>
                  </a:lnTo>
                  <a:lnTo>
                    <a:pt x="268892" y="134841"/>
                  </a:lnTo>
                  <a:lnTo>
                    <a:pt x="275902" y="186954"/>
                  </a:lnTo>
                  <a:lnTo>
                    <a:pt x="284269" y="214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35761" y="2997359"/>
              <a:ext cx="216053" cy="294627"/>
            </a:xfrm>
            <a:custGeom>
              <a:avLst/>
              <a:gdLst/>
              <a:ahLst/>
              <a:cxnLst/>
              <a:rect l="0" t="0" r="0" b="0"/>
              <a:pathLst>
                <a:path w="216053" h="294627">
                  <a:moveTo>
                    <a:pt x="148964" y="34848"/>
                  </a:moveTo>
                  <a:lnTo>
                    <a:pt x="143375" y="18080"/>
                  </a:lnTo>
                  <a:lnTo>
                    <a:pt x="131272" y="6729"/>
                  </a:lnTo>
                  <a:lnTo>
                    <a:pt x="123131" y="2064"/>
                  </a:lnTo>
                  <a:lnTo>
                    <a:pt x="98488" y="0"/>
                  </a:lnTo>
                  <a:lnTo>
                    <a:pt x="70378" y="4152"/>
                  </a:lnTo>
                  <a:lnTo>
                    <a:pt x="35992" y="19644"/>
                  </a:lnTo>
                  <a:lnTo>
                    <a:pt x="18426" y="32380"/>
                  </a:lnTo>
                  <a:lnTo>
                    <a:pt x="5939" y="52078"/>
                  </a:lnTo>
                  <a:lnTo>
                    <a:pt x="972" y="63882"/>
                  </a:lnTo>
                  <a:lnTo>
                    <a:pt x="0" y="75261"/>
                  </a:lnTo>
                  <a:lnTo>
                    <a:pt x="5159" y="97263"/>
                  </a:lnTo>
                  <a:lnTo>
                    <a:pt x="21217" y="123791"/>
                  </a:lnTo>
                  <a:lnTo>
                    <a:pt x="29874" y="129239"/>
                  </a:lnTo>
                  <a:lnTo>
                    <a:pt x="51972" y="135291"/>
                  </a:lnTo>
                  <a:lnTo>
                    <a:pt x="74271" y="131742"/>
                  </a:lnTo>
                  <a:lnTo>
                    <a:pt x="109675" y="122829"/>
                  </a:lnTo>
                  <a:lnTo>
                    <a:pt x="146682" y="123307"/>
                  </a:lnTo>
                  <a:lnTo>
                    <a:pt x="167837" y="129145"/>
                  </a:lnTo>
                  <a:lnTo>
                    <a:pt x="185038" y="139539"/>
                  </a:lnTo>
                  <a:lnTo>
                    <a:pt x="197362" y="155077"/>
                  </a:lnTo>
                  <a:lnTo>
                    <a:pt x="214806" y="193647"/>
                  </a:lnTo>
                  <a:lnTo>
                    <a:pt x="216052" y="217339"/>
                  </a:lnTo>
                  <a:lnTo>
                    <a:pt x="211536" y="242297"/>
                  </a:lnTo>
                  <a:lnTo>
                    <a:pt x="201730" y="265088"/>
                  </a:lnTo>
                  <a:lnTo>
                    <a:pt x="186454" y="280676"/>
                  </a:lnTo>
                  <a:lnTo>
                    <a:pt x="177467" y="286471"/>
                  </a:lnTo>
                  <a:lnTo>
                    <a:pt x="136872" y="294626"/>
                  </a:lnTo>
                  <a:lnTo>
                    <a:pt x="110835" y="290295"/>
                  </a:lnTo>
                  <a:lnTo>
                    <a:pt x="54208" y="266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42653" y="3063792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2339" y="33622"/>
                  </a:lnTo>
                  <a:lnTo>
                    <a:pt x="29308" y="93407"/>
                  </a:lnTo>
                  <a:lnTo>
                    <a:pt x="57565" y="135435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79481" y="3042735"/>
              <a:ext cx="263214" cy="547483"/>
            </a:xfrm>
            <a:custGeom>
              <a:avLst/>
              <a:gdLst/>
              <a:ahLst/>
              <a:cxnLst/>
              <a:rect l="0" t="0" r="0" b="0"/>
              <a:pathLst>
                <a:path w="263214" h="547483">
                  <a:moveTo>
                    <a:pt x="263213" y="0"/>
                  </a:moveTo>
                  <a:lnTo>
                    <a:pt x="208126" y="60677"/>
                  </a:lnTo>
                  <a:lnTo>
                    <a:pt x="177392" y="121724"/>
                  </a:lnTo>
                  <a:lnTo>
                    <a:pt x="157456" y="160849"/>
                  </a:lnTo>
                  <a:lnTo>
                    <a:pt x="135348" y="200619"/>
                  </a:lnTo>
                  <a:lnTo>
                    <a:pt x="106890" y="263264"/>
                  </a:lnTo>
                  <a:lnTo>
                    <a:pt x="75579" y="326389"/>
                  </a:lnTo>
                  <a:lnTo>
                    <a:pt x="49606" y="389555"/>
                  </a:lnTo>
                  <a:lnTo>
                    <a:pt x="28118" y="452726"/>
                  </a:lnTo>
                  <a:lnTo>
                    <a:pt x="10534" y="508488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752293" y="2726880"/>
            <a:ext cx="1722526" cy="550527"/>
            <a:chOff x="3752293" y="2726880"/>
            <a:chExt cx="1722526" cy="550527"/>
          </a:xfrm>
        </p:grpSpPr>
        <p:sp>
          <p:nvSpPr>
            <p:cNvPr id="81" name="Freeform 80"/>
            <p:cNvSpPr/>
            <p:nvPr/>
          </p:nvSpPr>
          <p:spPr>
            <a:xfrm>
              <a:off x="3752293" y="2944066"/>
              <a:ext cx="195894" cy="290476"/>
            </a:xfrm>
            <a:custGeom>
              <a:avLst/>
              <a:gdLst/>
              <a:ahLst/>
              <a:cxnLst/>
              <a:rect l="0" t="0" r="0" b="0"/>
              <a:pathLst>
                <a:path w="195894" h="290476">
                  <a:moveTo>
                    <a:pt x="153779" y="24970"/>
                  </a:moveTo>
                  <a:lnTo>
                    <a:pt x="135798" y="9329"/>
                  </a:lnTo>
                  <a:lnTo>
                    <a:pt x="118881" y="1251"/>
                  </a:lnTo>
                  <a:lnTo>
                    <a:pt x="99665" y="0"/>
                  </a:lnTo>
                  <a:lnTo>
                    <a:pt x="79425" y="4513"/>
                  </a:lnTo>
                  <a:lnTo>
                    <a:pt x="58732" y="14318"/>
                  </a:lnTo>
                  <a:lnTo>
                    <a:pt x="32940" y="38581"/>
                  </a:lnTo>
                  <a:lnTo>
                    <a:pt x="7567" y="88547"/>
                  </a:lnTo>
                  <a:lnTo>
                    <a:pt x="1058" y="111718"/>
                  </a:lnTo>
                  <a:lnTo>
                    <a:pt x="0" y="174253"/>
                  </a:lnTo>
                  <a:lnTo>
                    <a:pt x="10709" y="231752"/>
                  </a:lnTo>
                  <a:lnTo>
                    <a:pt x="26250" y="266003"/>
                  </a:lnTo>
                  <a:lnTo>
                    <a:pt x="42118" y="281444"/>
                  </a:lnTo>
                  <a:lnTo>
                    <a:pt x="51262" y="287200"/>
                  </a:lnTo>
                  <a:lnTo>
                    <a:pt x="70781" y="290475"/>
                  </a:lnTo>
                  <a:lnTo>
                    <a:pt x="91155" y="286862"/>
                  </a:lnTo>
                  <a:lnTo>
                    <a:pt x="143323" y="259008"/>
                  </a:lnTo>
                  <a:lnTo>
                    <a:pt x="175804" y="231813"/>
                  </a:lnTo>
                  <a:lnTo>
                    <a:pt x="195893" y="203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37353" y="2726880"/>
              <a:ext cx="5591" cy="473784"/>
            </a:xfrm>
            <a:custGeom>
              <a:avLst/>
              <a:gdLst/>
              <a:ahLst/>
              <a:cxnLst/>
              <a:rect l="0" t="0" r="0" b="0"/>
              <a:pathLst>
                <a:path w="5591" h="473784">
                  <a:moveTo>
                    <a:pt x="5590" y="0"/>
                  </a:moveTo>
                  <a:lnTo>
                    <a:pt x="5590" y="52051"/>
                  </a:lnTo>
                  <a:lnTo>
                    <a:pt x="0" y="111537"/>
                  </a:lnTo>
                  <a:lnTo>
                    <a:pt x="3272" y="160593"/>
                  </a:lnTo>
                  <a:lnTo>
                    <a:pt x="4903" y="212140"/>
                  </a:lnTo>
                  <a:lnTo>
                    <a:pt x="5386" y="260428"/>
                  </a:lnTo>
                  <a:lnTo>
                    <a:pt x="5530" y="318150"/>
                  </a:lnTo>
                  <a:lnTo>
                    <a:pt x="5572" y="377366"/>
                  </a:lnTo>
                  <a:lnTo>
                    <a:pt x="5586" y="437364"/>
                  </a:lnTo>
                  <a:lnTo>
                    <a:pt x="559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09406" y="3000621"/>
              <a:ext cx="175693" cy="253062"/>
            </a:xfrm>
            <a:custGeom>
              <a:avLst/>
              <a:gdLst/>
              <a:ahLst/>
              <a:cxnLst/>
              <a:rect l="0" t="0" r="0" b="0"/>
              <a:pathLst>
                <a:path w="175693" h="253062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5901" y="145881"/>
                  </a:lnTo>
                  <a:lnTo>
                    <a:pt x="16548" y="203728"/>
                  </a:lnTo>
                  <a:lnTo>
                    <a:pt x="39968" y="240111"/>
                  </a:lnTo>
                  <a:lnTo>
                    <a:pt x="46605" y="247812"/>
                  </a:lnTo>
                  <a:lnTo>
                    <a:pt x="55709" y="251776"/>
                  </a:lnTo>
                  <a:lnTo>
                    <a:pt x="78302" y="253061"/>
                  </a:lnTo>
                  <a:lnTo>
                    <a:pt x="97703" y="246612"/>
                  </a:lnTo>
                  <a:lnTo>
                    <a:pt x="129221" y="223409"/>
                  </a:lnTo>
                  <a:lnTo>
                    <a:pt x="145285" y="192018"/>
                  </a:lnTo>
                  <a:lnTo>
                    <a:pt x="160024" y="146724"/>
                  </a:lnTo>
                  <a:lnTo>
                    <a:pt x="164148" y="93930"/>
                  </a:lnTo>
                  <a:lnTo>
                    <a:pt x="172265" y="35203"/>
                  </a:lnTo>
                  <a:lnTo>
                    <a:pt x="17569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16684" y="3010663"/>
              <a:ext cx="273742" cy="253172"/>
            </a:xfrm>
            <a:custGeom>
              <a:avLst/>
              <a:gdLst/>
              <a:ahLst/>
              <a:cxnLst/>
              <a:rect l="0" t="0" r="0" b="0"/>
              <a:pathLst>
                <a:path w="273742" h="253172">
                  <a:moveTo>
                    <a:pt x="0" y="63658"/>
                  </a:moveTo>
                  <a:lnTo>
                    <a:pt x="7235" y="91214"/>
                  </a:lnTo>
                  <a:lnTo>
                    <a:pt x="12997" y="144317"/>
                  </a:lnTo>
                  <a:lnTo>
                    <a:pt x="27231" y="201228"/>
                  </a:lnTo>
                  <a:lnTo>
                    <a:pt x="30295" y="231022"/>
                  </a:lnTo>
                  <a:lnTo>
                    <a:pt x="31471" y="172568"/>
                  </a:lnTo>
                  <a:lnTo>
                    <a:pt x="31562" y="113204"/>
                  </a:lnTo>
                  <a:lnTo>
                    <a:pt x="37170" y="51088"/>
                  </a:lnTo>
                  <a:lnTo>
                    <a:pt x="43497" y="41240"/>
                  </a:lnTo>
                  <a:lnTo>
                    <a:pt x="52395" y="34674"/>
                  </a:lnTo>
                  <a:lnTo>
                    <a:pt x="63006" y="30298"/>
                  </a:lnTo>
                  <a:lnTo>
                    <a:pt x="72419" y="29719"/>
                  </a:lnTo>
                  <a:lnTo>
                    <a:pt x="89118" y="35316"/>
                  </a:lnTo>
                  <a:lnTo>
                    <a:pt x="101219" y="48722"/>
                  </a:lnTo>
                  <a:lnTo>
                    <a:pt x="109327" y="67548"/>
                  </a:lnTo>
                  <a:lnTo>
                    <a:pt x="120548" y="125724"/>
                  </a:lnTo>
                  <a:lnTo>
                    <a:pt x="122479" y="128432"/>
                  </a:lnTo>
                  <a:lnTo>
                    <a:pt x="123767" y="125558"/>
                  </a:lnTo>
                  <a:lnTo>
                    <a:pt x="137568" y="70031"/>
                  </a:lnTo>
                  <a:lnTo>
                    <a:pt x="145369" y="46603"/>
                  </a:lnTo>
                  <a:lnTo>
                    <a:pt x="176132" y="4986"/>
                  </a:lnTo>
                  <a:lnTo>
                    <a:pt x="185271" y="1146"/>
                  </a:lnTo>
                  <a:lnTo>
                    <a:pt x="207905" y="0"/>
                  </a:lnTo>
                  <a:lnTo>
                    <a:pt x="218151" y="4842"/>
                  </a:lnTo>
                  <a:lnTo>
                    <a:pt x="235776" y="22700"/>
                  </a:lnTo>
                  <a:lnTo>
                    <a:pt x="253263" y="53472"/>
                  </a:lnTo>
                  <a:lnTo>
                    <a:pt x="262417" y="103716"/>
                  </a:lnTo>
                  <a:lnTo>
                    <a:pt x="271157" y="161821"/>
                  </a:lnTo>
                  <a:lnTo>
                    <a:pt x="273230" y="223688"/>
                  </a:lnTo>
                  <a:lnTo>
                    <a:pt x="273741" y="25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67004" y="2985286"/>
              <a:ext cx="183187" cy="292121"/>
            </a:xfrm>
            <a:custGeom>
              <a:avLst/>
              <a:gdLst/>
              <a:ahLst/>
              <a:cxnLst/>
              <a:rect l="0" t="0" r="0" b="0"/>
              <a:pathLst>
                <a:path w="183187" h="292121">
                  <a:moveTo>
                    <a:pt x="112934" y="36392"/>
                  </a:moveTo>
                  <a:lnTo>
                    <a:pt x="107344" y="14036"/>
                  </a:lnTo>
                  <a:lnTo>
                    <a:pt x="101018" y="7450"/>
                  </a:lnTo>
                  <a:lnTo>
                    <a:pt x="81512" y="132"/>
                  </a:lnTo>
                  <a:lnTo>
                    <a:pt x="60364" y="0"/>
                  </a:lnTo>
                  <a:lnTo>
                    <a:pt x="40436" y="5010"/>
                  </a:lnTo>
                  <a:lnTo>
                    <a:pt x="23780" y="15036"/>
                  </a:lnTo>
                  <a:lnTo>
                    <a:pt x="11699" y="30410"/>
                  </a:lnTo>
                  <a:lnTo>
                    <a:pt x="3600" y="50111"/>
                  </a:lnTo>
                  <a:lnTo>
                    <a:pt x="0" y="74465"/>
                  </a:lnTo>
                  <a:lnTo>
                    <a:pt x="2549" y="85171"/>
                  </a:lnTo>
                  <a:lnTo>
                    <a:pt x="14741" y="103305"/>
                  </a:lnTo>
                  <a:lnTo>
                    <a:pt x="34977" y="112925"/>
                  </a:lnTo>
                  <a:lnTo>
                    <a:pt x="92486" y="128012"/>
                  </a:lnTo>
                  <a:lnTo>
                    <a:pt x="153510" y="150825"/>
                  </a:lnTo>
                  <a:lnTo>
                    <a:pt x="169182" y="166800"/>
                  </a:lnTo>
                  <a:lnTo>
                    <a:pt x="178877" y="186768"/>
                  </a:lnTo>
                  <a:lnTo>
                    <a:pt x="183186" y="211240"/>
                  </a:lnTo>
                  <a:lnTo>
                    <a:pt x="178862" y="234595"/>
                  </a:lnTo>
                  <a:lnTo>
                    <a:pt x="163273" y="264355"/>
                  </a:lnTo>
                  <a:lnTo>
                    <a:pt x="157022" y="272595"/>
                  </a:lnTo>
                  <a:lnTo>
                    <a:pt x="137598" y="284871"/>
                  </a:lnTo>
                  <a:lnTo>
                    <a:pt x="125867" y="289782"/>
                  </a:lnTo>
                  <a:lnTo>
                    <a:pt x="100354" y="292120"/>
                  </a:lnTo>
                  <a:lnTo>
                    <a:pt x="51437" y="284088"/>
                  </a:lnTo>
                  <a:lnTo>
                    <a:pt x="35689" y="274771"/>
                  </a:lnTo>
                  <a:lnTo>
                    <a:pt x="18177" y="257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50589" y="3095378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37865" y="29374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32621" y="3040580"/>
              <a:ext cx="157929" cy="198725"/>
            </a:xfrm>
            <a:custGeom>
              <a:avLst/>
              <a:gdLst/>
              <a:ahLst/>
              <a:cxnLst/>
              <a:rect l="0" t="0" r="0" b="0"/>
              <a:pathLst>
                <a:path w="157929" h="198725">
                  <a:moveTo>
                    <a:pt x="0" y="65326"/>
                  </a:moveTo>
                  <a:lnTo>
                    <a:pt x="11179" y="76505"/>
                  </a:lnTo>
                  <a:lnTo>
                    <a:pt x="29146" y="81993"/>
                  </a:lnTo>
                  <a:lnTo>
                    <a:pt x="52728" y="83262"/>
                  </a:lnTo>
                  <a:lnTo>
                    <a:pt x="114208" y="71472"/>
                  </a:lnTo>
                  <a:lnTo>
                    <a:pt x="141334" y="55969"/>
                  </a:lnTo>
                  <a:lnTo>
                    <a:pt x="145696" y="47390"/>
                  </a:lnTo>
                  <a:lnTo>
                    <a:pt x="147422" y="25379"/>
                  </a:lnTo>
                  <a:lnTo>
                    <a:pt x="143905" y="16468"/>
                  </a:lnTo>
                  <a:lnTo>
                    <a:pt x="130639" y="3447"/>
                  </a:lnTo>
                  <a:lnTo>
                    <a:pt x="109925" y="0"/>
                  </a:lnTo>
                  <a:lnTo>
                    <a:pt x="86290" y="3537"/>
                  </a:lnTo>
                  <a:lnTo>
                    <a:pt x="54423" y="18682"/>
                  </a:lnTo>
                  <a:lnTo>
                    <a:pt x="29644" y="39158"/>
                  </a:lnTo>
                  <a:lnTo>
                    <a:pt x="14735" y="57205"/>
                  </a:lnTo>
                  <a:lnTo>
                    <a:pt x="6549" y="80045"/>
                  </a:lnTo>
                  <a:lnTo>
                    <a:pt x="4081" y="105793"/>
                  </a:lnTo>
                  <a:lnTo>
                    <a:pt x="15038" y="168777"/>
                  </a:lnTo>
                  <a:lnTo>
                    <a:pt x="20554" y="177577"/>
                  </a:lnTo>
                  <a:lnTo>
                    <a:pt x="36042" y="190475"/>
                  </a:lnTo>
                  <a:lnTo>
                    <a:pt x="57743" y="196987"/>
                  </a:lnTo>
                  <a:lnTo>
                    <a:pt x="70081" y="198724"/>
                  </a:lnTo>
                  <a:lnTo>
                    <a:pt x="93148" y="194414"/>
                  </a:lnTo>
                  <a:lnTo>
                    <a:pt x="148428" y="173972"/>
                  </a:lnTo>
                  <a:lnTo>
                    <a:pt x="157928" y="17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74777" y="2979564"/>
              <a:ext cx="200042" cy="286055"/>
            </a:xfrm>
            <a:custGeom>
              <a:avLst/>
              <a:gdLst/>
              <a:ahLst/>
              <a:cxnLst/>
              <a:rect l="0" t="0" r="0" b="0"/>
              <a:pathLst>
                <a:path w="200042" h="286055">
                  <a:moveTo>
                    <a:pt x="0" y="147399"/>
                  </a:moveTo>
                  <a:lnTo>
                    <a:pt x="11453" y="196330"/>
                  </a:lnTo>
                  <a:lnTo>
                    <a:pt x="24749" y="249872"/>
                  </a:lnTo>
                  <a:lnTo>
                    <a:pt x="36301" y="286054"/>
                  </a:lnTo>
                  <a:lnTo>
                    <a:pt x="20511" y="230602"/>
                  </a:lnTo>
                  <a:lnTo>
                    <a:pt x="13487" y="196619"/>
                  </a:lnTo>
                  <a:lnTo>
                    <a:pt x="14524" y="156913"/>
                  </a:lnTo>
                  <a:lnTo>
                    <a:pt x="29772" y="96010"/>
                  </a:lnTo>
                  <a:lnTo>
                    <a:pt x="48336" y="64712"/>
                  </a:lnTo>
                  <a:lnTo>
                    <a:pt x="65936" y="47868"/>
                  </a:lnTo>
                  <a:lnTo>
                    <a:pt x="124511" y="22277"/>
                  </a:lnTo>
                  <a:lnTo>
                    <a:pt x="183113" y="3227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123037" y="2747937"/>
            <a:ext cx="1973379" cy="484312"/>
            <a:chOff x="6123037" y="2747937"/>
            <a:chExt cx="1973379" cy="484312"/>
          </a:xfrm>
        </p:grpSpPr>
        <p:sp>
          <p:nvSpPr>
            <p:cNvPr id="91" name="Freeform 90"/>
            <p:cNvSpPr/>
            <p:nvPr/>
          </p:nvSpPr>
          <p:spPr>
            <a:xfrm>
              <a:off x="6123037" y="2906213"/>
              <a:ext cx="215119" cy="303602"/>
            </a:xfrm>
            <a:custGeom>
              <a:avLst/>
              <a:gdLst/>
              <a:ahLst/>
              <a:cxnLst/>
              <a:rect l="0" t="0" r="0" b="0"/>
              <a:pathLst>
                <a:path w="215119" h="303602">
                  <a:moveTo>
                    <a:pt x="151947" y="31237"/>
                  </a:moveTo>
                  <a:lnTo>
                    <a:pt x="117049" y="1929"/>
                  </a:lnTo>
                  <a:lnTo>
                    <a:pt x="107625" y="0"/>
                  </a:lnTo>
                  <a:lnTo>
                    <a:pt x="87795" y="4096"/>
                  </a:lnTo>
                  <a:lnTo>
                    <a:pt x="70403" y="16835"/>
                  </a:lnTo>
                  <a:lnTo>
                    <a:pt x="34148" y="56463"/>
                  </a:lnTo>
                  <a:lnTo>
                    <a:pt x="8500" y="117001"/>
                  </a:lnTo>
                  <a:lnTo>
                    <a:pt x="0" y="155565"/>
                  </a:lnTo>
                  <a:lnTo>
                    <a:pt x="6422" y="213637"/>
                  </a:lnTo>
                  <a:lnTo>
                    <a:pt x="13570" y="243325"/>
                  </a:lnTo>
                  <a:lnTo>
                    <a:pt x="30748" y="273193"/>
                  </a:lnTo>
                  <a:lnTo>
                    <a:pt x="43879" y="289292"/>
                  </a:lnTo>
                  <a:lnTo>
                    <a:pt x="63752" y="298006"/>
                  </a:lnTo>
                  <a:lnTo>
                    <a:pt x="114639" y="303601"/>
                  </a:lnTo>
                  <a:lnTo>
                    <a:pt x="135756" y="298127"/>
                  </a:lnTo>
                  <a:lnTo>
                    <a:pt x="168376" y="275549"/>
                  </a:lnTo>
                  <a:lnTo>
                    <a:pt x="201323" y="247868"/>
                  </a:lnTo>
                  <a:lnTo>
                    <a:pt x="215118" y="2418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92993" y="2747937"/>
              <a:ext cx="18863" cy="421141"/>
            </a:xfrm>
            <a:custGeom>
              <a:avLst/>
              <a:gdLst/>
              <a:ahLst/>
              <a:cxnLst/>
              <a:rect l="0" t="0" r="0" b="0"/>
              <a:pathLst>
                <a:path w="18863" h="421141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6998" y="161870"/>
                  </a:lnTo>
                  <a:lnTo>
                    <a:pt x="7937" y="222267"/>
                  </a:lnTo>
                  <a:lnTo>
                    <a:pt x="8216" y="284616"/>
                  </a:lnTo>
                  <a:lnTo>
                    <a:pt x="13888" y="336365"/>
                  </a:lnTo>
                  <a:lnTo>
                    <a:pt x="17879" y="392263"/>
                  </a:lnTo>
                  <a:lnTo>
                    <a:pt x="1886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85988" y="3011150"/>
              <a:ext cx="125909" cy="204647"/>
            </a:xfrm>
            <a:custGeom>
              <a:avLst/>
              <a:gdLst/>
              <a:ahLst/>
              <a:cxnLst/>
              <a:rect l="0" t="0" r="0" b="0"/>
              <a:pathLst>
                <a:path w="125909" h="204647">
                  <a:moveTo>
                    <a:pt x="10095" y="10528"/>
                  </a:moveTo>
                  <a:lnTo>
                    <a:pt x="1762" y="48006"/>
                  </a:lnTo>
                  <a:lnTo>
                    <a:pt x="0" y="105019"/>
                  </a:lnTo>
                  <a:lnTo>
                    <a:pt x="5284" y="155379"/>
                  </a:lnTo>
                  <a:lnTo>
                    <a:pt x="14196" y="180581"/>
                  </a:lnTo>
                  <a:lnTo>
                    <a:pt x="19848" y="190578"/>
                  </a:lnTo>
                  <a:lnTo>
                    <a:pt x="28295" y="197242"/>
                  </a:lnTo>
                  <a:lnTo>
                    <a:pt x="50159" y="204646"/>
                  </a:lnTo>
                  <a:lnTo>
                    <a:pt x="60200" y="203111"/>
                  </a:lnTo>
                  <a:lnTo>
                    <a:pt x="77598" y="192047"/>
                  </a:lnTo>
                  <a:lnTo>
                    <a:pt x="100546" y="160498"/>
                  </a:lnTo>
                  <a:lnTo>
                    <a:pt x="116574" y="127103"/>
                  </a:lnTo>
                  <a:lnTo>
                    <a:pt x="124064" y="68737"/>
                  </a:lnTo>
                  <a:lnTo>
                    <a:pt x="125543" y="20293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64538" y="3002426"/>
              <a:ext cx="263214" cy="229823"/>
            </a:xfrm>
            <a:custGeom>
              <a:avLst/>
              <a:gdLst/>
              <a:ahLst/>
              <a:cxnLst/>
              <a:rect l="0" t="0" r="0" b="0"/>
              <a:pathLst>
                <a:path w="263214" h="229823">
                  <a:moveTo>
                    <a:pt x="0" y="50838"/>
                  </a:moveTo>
                  <a:lnTo>
                    <a:pt x="3120" y="104982"/>
                  </a:lnTo>
                  <a:lnTo>
                    <a:pt x="16789" y="166633"/>
                  </a:lnTo>
                  <a:lnTo>
                    <a:pt x="20963" y="198101"/>
                  </a:lnTo>
                  <a:lnTo>
                    <a:pt x="23334" y="198146"/>
                  </a:lnTo>
                  <a:lnTo>
                    <a:pt x="26085" y="194667"/>
                  </a:lnTo>
                  <a:lnTo>
                    <a:pt x="22529" y="134480"/>
                  </a:lnTo>
                  <a:lnTo>
                    <a:pt x="21348" y="73209"/>
                  </a:lnTo>
                  <a:lnTo>
                    <a:pt x="26733" y="33290"/>
                  </a:lnTo>
                  <a:lnTo>
                    <a:pt x="33029" y="26271"/>
                  </a:lnTo>
                  <a:lnTo>
                    <a:pt x="41907" y="22762"/>
                  </a:lnTo>
                  <a:lnTo>
                    <a:pt x="52504" y="21592"/>
                  </a:lnTo>
                  <a:lnTo>
                    <a:pt x="61909" y="24322"/>
                  </a:lnTo>
                  <a:lnTo>
                    <a:pt x="78599" y="36713"/>
                  </a:lnTo>
                  <a:lnTo>
                    <a:pt x="107206" y="73264"/>
                  </a:lnTo>
                  <a:lnTo>
                    <a:pt x="129181" y="124718"/>
                  </a:lnTo>
                  <a:lnTo>
                    <a:pt x="131744" y="126997"/>
                  </a:lnTo>
                  <a:lnTo>
                    <a:pt x="133453" y="123838"/>
                  </a:lnTo>
                  <a:lnTo>
                    <a:pt x="137590" y="72539"/>
                  </a:lnTo>
                  <a:lnTo>
                    <a:pt x="146313" y="33611"/>
                  </a:lnTo>
                  <a:lnTo>
                    <a:pt x="157055" y="10426"/>
                  </a:lnTo>
                  <a:lnTo>
                    <a:pt x="165535" y="4010"/>
                  </a:lnTo>
                  <a:lnTo>
                    <a:pt x="187436" y="0"/>
                  </a:lnTo>
                  <a:lnTo>
                    <a:pt x="206527" y="5236"/>
                  </a:lnTo>
                  <a:lnTo>
                    <a:pt x="214894" y="9908"/>
                  </a:lnTo>
                  <a:lnTo>
                    <a:pt x="237848" y="38841"/>
                  </a:lnTo>
                  <a:lnTo>
                    <a:pt x="253878" y="71460"/>
                  </a:lnTo>
                  <a:lnTo>
                    <a:pt x="261369" y="122329"/>
                  </a:lnTo>
                  <a:lnTo>
                    <a:pt x="262849" y="177437"/>
                  </a:lnTo>
                  <a:lnTo>
                    <a:pt x="263213" y="229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14704" y="2976620"/>
              <a:ext cx="168123" cy="243639"/>
            </a:xfrm>
            <a:custGeom>
              <a:avLst/>
              <a:gdLst/>
              <a:ahLst/>
              <a:cxnLst/>
              <a:rect l="0" t="0" r="0" b="0"/>
              <a:pathLst>
                <a:path w="168123" h="243639">
                  <a:moveTo>
                    <a:pt x="102560" y="24001"/>
                  </a:moveTo>
                  <a:lnTo>
                    <a:pt x="84579" y="8360"/>
                  </a:lnTo>
                  <a:lnTo>
                    <a:pt x="67662" y="282"/>
                  </a:lnTo>
                  <a:lnTo>
                    <a:pt x="59408" y="0"/>
                  </a:lnTo>
                  <a:lnTo>
                    <a:pt x="43997" y="5925"/>
                  </a:lnTo>
                  <a:lnTo>
                    <a:pt x="22167" y="22415"/>
                  </a:lnTo>
                  <a:lnTo>
                    <a:pt x="6470" y="47708"/>
                  </a:lnTo>
                  <a:lnTo>
                    <a:pt x="0" y="83018"/>
                  </a:lnTo>
                  <a:lnTo>
                    <a:pt x="2601" y="92592"/>
                  </a:lnTo>
                  <a:lnTo>
                    <a:pt x="7845" y="100144"/>
                  </a:lnTo>
                  <a:lnTo>
                    <a:pt x="14850" y="106349"/>
                  </a:lnTo>
                  <a:lnTo>
                    <a:pt x="23030" y="109315"/>
                  </a:lnTo>
                  <a:lnTo>
                    <a:pt x="77182" y="108603"/>
                  </a:lnTo>
                  <a:lnTo>
                    <a:pt x="111808" y="113929"/>
                  </a:lnTo>
                  <a:lnTo>
                    <a:pt x="144295" y="128506"/>
                  </a:lnTo>
                  <a:lnTo>
                    <a:pt x="159323" y="144147"/>
                  </a:lnTo>
                  <a:lnTo>
                    <a:pt x="164969" y="153231"/>
                  </a:lnTo>
                  <a:lnTo>
                    <a:pt x="168122" y="172684"/>
                  </a:lnTo>
                  <a:lnTo>
                    <a:pt x="164454" y="193028"/>
                  </a:lnTo>
                  <a:lnTo>
                    <a:pt x="155025" y="213768"/>
                  </a:lnTo>
                  <a:lnTo>
                    <a:pt x="139915" y="228445"/>
                  </a:lnTo>
                  <a:lnTo>
                    <a:pt x="120332" y="237698"/>
                  </a:lnTo>
                  <a:lnTo>
                    <a:pt x="69633" y="243638"/>
                  </a:lnTo>
                  <a:lnTo>
                    <a:pt x="34702" y="241547"/>
                  </a:lnTo>
                  <a:lnTo>
                    <a:pt x="7803" y="234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64663" y="307432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264663" y="2926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69948" y="3006010"/>
              <a:ext cx="168457" cy="201706"/>
            </a:xfrm>
            <a:custGeom>
              <a:avLst/>
              <a:gdLst/>
              <a:ahLst/>
              <a:cxnLst/>
              <a:rect l="0" t="0" r="0" b="0"/>
              <a:pathLst>
                <a:path w="168457" h="201706">
                  <a:moveTo>
                    <a:pt x="0" y="78839"/>
                  </a:moveTo>
                  <a:lnTo>
                    <a:pt x="11178" y="90018"/>
                  </a:lnTo>
                  <a:lnTo>
                    <a:pt x="29144" y="95506"/>
                  </a:lnTo>
                  <a:lnTo>
                    <a:pt x="91143" y="98148"/>
                  </a:lnTo>
                  <a:lnTo>
                    <a:pt x="125272" y="90150"/>
                  </a:lnTo>
                  <a:lnTo>
                    <a:pt x="146923" y="79577"/>
                  </a:lnTo>
                  <a:lnTo>
                    <a:pt x="152931" y="69972"/>
                  </a:lnTo>
                  <a:lnTo>
                    <a:pt x="156487" y="43703"/>
                  </a:lnTo>
                  <a:lnTo>
                    <a:pt x="151047" y="21889"/>
                  </a:lnTo>
                  <a:lnTo>
                    <a:pt x="146322" y="12797"/>
                  </a:lnTo>
                  <a:lnTo>
                    <a:pt x="138492" y="6735"/>
                  </a:lnTo>
                  <a:lnTo>
                    <a:pt x="117314" y="0"/>
                  </a:lnTo>
                  <a:lnTo>
                    <a:pt x="95423" y="3245"/>
                  </a:lnTo>
                  <a:lnTo>
                    <a:pt x="73996" y="13657"/>
                  </a:lnTo>
                  <a:lnTo>
                    <a:pt x="34763" y="48936"/>
                  </a:lnTo>
                  <a:lnTo>
                    <a:pt x="26685" y="58904"/>
                  </a:lnTo>
                  <a:lnTo>
                    <a:pt x="17709" y="82457"/>
                  </a:lnTo>
                  <a:lnTo>
                    <a:pt x="14889" y="108523"/>
                  </a:lnTo>
                  <a:lnTo>
                    <a:pt x="21049" y="148336"/>
                  </a:lnTo>
                  <a:lnTo>
                    <a:pt x="31192" y="171728"/>
                  </a:lnTo>
                  <a:lnTo>
                    <a:pt x="46619" y="187583"/>
                  </a:lnTo>
                  <a:lnTo>
                    <a:pt x="55646" y="193449"/>
                  </a:lnTo>
                  <a:lnTo>
                    <a:pt x="90707" y="201705"/>
                  </a:lnTo>
                  <a:lnTo>
                    <a:pt x="125142" y="198562"/>
                  </a:lnTo>
                  <a:lnTo>
                    <a:pt x="168456" y="184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41985" y="2993214"/>
              <a:ext cx="233752" cy="236088"/>
            </a:xfrm>
            <a:custGeom>
              <a:avLst/>
              <a:gdLst/>
              <a:ahLst/>
              <a:cxnLst/>
              <a:rect l="0" t="0" r="0" b="0"/>
              <a:pathLst>
                <a:path w="233752" h="236088">
                  <a:moveTo>
                    <a:pt x="149103" y="17936"/>
                  </a:moveTo>
                  <a:lnTo>
                    <a:pt x="137924" y="6757"/>
                  </a:lnTo>
                  <a:lnTo>
                    <a:pt x="119958" y="1269"/>
                  </a:lnTo>
                  <a:lnTo>
                    <a:pt x="97545" y="0"/>
                  </a:lnTo>
                  <a:lnTo>
                    <a:pt x="65196" y="7032"/>
                  </a:lnTo>
                  <a:lnTo>
                    <a:pt x="25944" y="29777"/>
                  </a:lnTo>
                  <a:lnTo>
                    <a:pt x="11307" y="44256"/>
                  </a:lnTo>
                  <a:lnTo>
                    <a:pt x="903" y="62389"/>
                  </a:lnTo>
                  <a:lnTo>
                    <a:pt x="0" y="70968"/>
                  </a:lnTo>
                  <a:lnTo>
                    <a:pt x="5236" y="86739"/>
                  </a:lnTo>
                  <a:lnTo>
                    <a:pt x="18482" y="98428"/>
                  </a:lnTo>
                  <a:lnTo>
                    <a:pt x="26928" y="103183"/>
                  </a:lnTo>
                  <a:lnTo>
                    <a:pt x="45670" y="105346"/>
                  </a:lnTo>
                  <a:lnTo>
                    <a:pt x="105110" y="103753"/>
                  </a:lnTo>
                  <a:lnTo>
                    <a:pt x="159954" y="113699"/>
                  </a:lnTo>
                  <a:lnTo>
                    <a:pt x="185511" y="121329"/>
                  </a:lnTo>
                  <a:lnTo>
                    <a:pt x="220982" y="145291"/>
                  </a:lnTo>
                  <a:lnTo>
                    <a:pt x="228608" y="151972"/>
                  </a:lnTo>
                  <a:lnTo>
                    <a:pt x="232521" y="161106"/>
                  </a:lnTo>
                  <a:lnTo>
                    <a:pt x="233751" y="183732"/>
                  </a:lnTo>
                  <a:lnTo>
                    <a:pt x="230101" y="193977"/>
                  </a:lnTo>
                  <a:lnTo>
                    <a:pt x="216688" y="211600"/>
                  </a:lnTo>
                  <a:lnTo>
                    <a:pt x="189405" y="229086"/>
                  </a:lnTo>
                  <a:lnTo>
                    <a:pt x="153505" y="236087"/>
                  </a:lnTo>
                  <a:lnTo>
                    <a:pt x="93921" y="230313"/>
                  </a:lnTo>
                  <a:lnTo>
                    <a:pt x="54346" y="228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64483" y="2790051"/>
              <a:ext cx="47704" cy="410613"/>
            </a:xfrm>
            <a:custGeom>
              <a:avLst/>
              <a:gdLst/>
              <a:ahLst/>
              <a:cxnLst/>
              <a:rect l="0" t="0" r="0" b="0"/>
              <a:pathLst>
                <a:path w="47704" h="410613">
                  <a:moveTo>
                    <a:pt x="5590" y="0"/>
                  </a:moveTo>
                  <a:lnTo>
                    <a:pt x="0" y="22357"/>
                  </a:lnTo>
                  <a:lnTo>
                    <a:pt x="3495" y="42692"/>
                  </a:lnTo>
                  <a:lnTo>
                    <a:pt x="10507" y="66938"/>
                  </a:lnTo>
                  <a:lnTo>
                    <a:pt x="15625" y="117710"/>
                  </a:lnTo>
                  <a:lnTo>
                    <a:pt x="24123" y="177973"/>
                  </a:lnTo>
                  <a:lnTo>
                    <a:pt x="26148" y="234937"/>
                  </a:lnTo>
                  <a:lnTo>
                    <a:pt x="32088" y="288370"/>
                  </a:lnTo>
                  <a:lnTo>
                    <a:pt x="35668" y="343067"/>
                  </a:lnTo>
                  <a:lnTo>
                    <a:pt x="45310" y="399290"/>
                  </a:lnTo>
                  <a:lnTo>
                    <a:pt x="47703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780559" y="2874279"/>
              <a:ext cx="315857" cy="94758"/>
            </a:xfrm>
            <a:custGeom>
              <a:avLst/>
              <a:gdLst/>
              <a:ahLst/>
              <a:cxnLst/>
              <a:rect l="0" t="0" r="0" b="0"/>
              <a:pathLst>
                <a:path w="315857" h="94758">
                  <a:moveTo>
                    <a:pt x="315856" y="94757"/>
                  </a:moveTo>
                  <a:lnTo>
                    <a:pt x="304677" y="83579"/>
                  </a:lnTo>
                  <a:lnTo>
                    <a:pt x="263128" y="67246"/>
                  </a:lnTo>
                  <a:lnTo>
                    <a:pt x="201648" y="49208"/>
                  </a:lnTo>
                  <a:lnTo>
                    <a:pt x="147611" y="31595"/>
                  </a:lnTo>
                  <a:lnTo>
                    <a:pt x="88559" y="17550"/>
                  </a:lnTo>
                  <a:lnTo>
                    <a:pt x="26134" y="31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589803" y="3764307"/>
            <a:ext cx="1210778" cy="678720"/>
            <a:chOff x="1589803" y="3764307"/>
            <a:chExt cx="1210778" cy="678720"/>
          </a:xfrm>
        </p:grpSpPr>
        <p:sp>
          <p:nvSpPr>
            <p:cNvPr id="103" name="Freeform 102"/>
            <p:cNvSpPr/>
            <p:nvPr/>
          </p:nvSpPr>
          <p:spPr>
            <a:xfrm>
              <a:off x="1589803" y="3871275"/>
              <a:ext cx="345181" cy="571752"/>
            </a:xfrm>
            <a:custGeom>
              <a:avLst/>
              <a:gdLst/>
              <a:ahLst/>
              <a:cxnLst/>
              <a:rect l="0" t="0" r="0" b="0"/>
              <a:pathLst>
                <a:path w="345181" h="571752">
                  <a:moveTo>
                    <a:pt x="305326" y="171668"/>
                  </a:moveTo>
                  <a:lnTo>
                    <a:pt x="296261" y="113051"/>
                  </a:lnTo>
                  <a:lnTo>
                    <a:pt x="285511" y="61217"/>
                  </a:lnTo>
                  <a:lnTo>
                    <a:pt x="274683" y="42250"/>
                  </a:lnTo>
                  <a:lnTo>
                    <a:pt x="249843" y="18418"/>
                  </a:lnTo>
                  <a:lnTo>
                    <a:pt x="220256" y="2128"/>
                  </a:lnTo>
                  <a:lnTo>
                    <a:pt x="199667" y="0"/>
                  </a:lnTo>
                  <a:lnTo>
                    <a:pt x="178818" y="4124"/>
                  </a:lnTo>
                  <a:lnTo>
                    <a:pt x="157853" y="13756"/>
                  </a:lnTo>
                  <a:lnTo>
                    <a:pt x="143076" y="28955"/>
                  </a:lnTo>
                  <a:lnTo>
                    <a:pt x="124058" y="67309"/>
                  </a:lnTo>
                  <a:lnTo>
                    <a:pt x="118256" y="103832"/>
                  </a:lnTo>
                  <a:lnTo>
                    <a:pt x="124701" y="164160"/>
                  </a:lnTo>
                  <a:lnTo>
                    <a:pt x="135084" y="199859"/>
                  </a:lnTo>
                  <a:lnTo>
                    <a:pt x="146215" y="217732"/>
                  </a:lnTo>
                  <a:lnTo>
                    <a:pt x="162080" y="230355"/>
                  </a:lnTo>
                  <a:lnTo>
                    <a:pt x="171224" y="235359"/>
                  </a:lnTo>
                  <a:lnTo>
                    <a:pt x="193863" y="237799"/>
                  </a:lnTo>
                  <a:lnTo>
                    <a:pt x="218352" y="233815"/>
                  </a:lnTo>
                  <a:lnTo>
                    <a:pt x="240935" y="224245"/>
                  </a:lnTo>
                  <a:lnTo>
                    <a:pt x="256431" y="209073"/>
                  </a:lnTo>
                  <a:lnTo>
                    <a:pt x="296447" y="148871"/>
                  </a:lnTo>
                  <a:lnTo>
                    <a:pt x="308284" y="118510"/>
                  </a:lnTo>
                  <a:lnTo>
                    <a:pt x="311978" y="115172"/>
                  </a:lnTo>
                  <a:lnTo>
                    <a:pt x="315610" y="116456"/>
                  </a:lnTo>
                  <a:lnTo>
                    <a:pt x="319201" y="120822"/>
                  </a:lnTo>
                  <a:lnTo>
                    <a:pt x="326134" y="177092"/>
                  </a:lnTo>
                  <a:lnTo>
                    <a:pt x="333198" y="228387"/>
                  </a:lnTo>
                  <a:lnTo>
                    <a:pt x="335811" y="281800"/>
                  </a:lnTo>
                  <a:lnTo>
                    <a:pt x="337755" y="338050"/>
                  </a:lnTo>
                  <a:lnTo>
                    <a:pt x="345180" y="393396"/>
                  </a:lnTo>
                  <a:lnTo>
                    <a:pt x="341404" y="449043"/>
                  </a:lnTo>
                  <a:lnTo>
                    <a:pt x="332669" y="470810"/>
                  </a:lnTo>
                  <a:lnTo>
                    <a:pt x="327064" y="479891"/>
                  </a:lnTo>
                  <a:lnTo>
                    <a:pt x="311478" y="493099"/>
                  </a:lnTo>
                  <a:lnTo>
                    <a:pt x="276733" y="507113"/>
                  </a:lnTo>
                  <a:lnTo>
                    <a:pt x="229394" y="515554"/>
                  </a:lnTo>
                  <a:lnTo>
                    <a:pt x="166585" y="518406"/>
                  </a:lnTo>
                  <a:lnTo>
                    <a:pt x="103305" y="530468"/>
                  </a:lnTo>
                  <a:lnTo>
                    <a:pt x="48742" y="549428"/>
                  </a:lnTo>
                  <a:lnTo>
                    <a:pt x="0" y="571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16940" y="3990300"/>
              <a:ext cx="212414" cy="245439"/>
            </a:xfrm>
            <a:custGeom>
              <a:avLst/>
              <a:gdLst/>
              <a:ahLst/>
              <a:cxnLst/>
              <a:rect l="0" t="0" r="0" b="0"/>
              <a:pathLst>
                <a:path w="212414" h="245439">
                  <a:moveTo>
                    <a:pt x="109816" y="10529"/>
                  </a:moveTo>
                  <a:lnTo>
                    <a:pt x="93049" y="4939"/>
                  </a:lnTo>
                  <a:lnTo>
                    <a:pt x="75458" y="5315"/>
                  </a:lnTo>
                  <a:lnTo>
                    <a:pt x="57111" y="10551"/>
                  </a:lnTo>
                  <a:lnTo>
                    <a:pt x="41158" y="20677"/>
                  </a:lnTo>
                  <a:lnTo>
                    <a:pt x="29388" y="36096"/>
                  </a:lnTo>
                  <a:lnTo>
                    <a:pt x="8541" y="92058"/>
                  </a:lnTo>
                  <a:lnTo>
                    <a:pt x="0" y="125542"/>
                  </a:lnTo>
                  <a:lnTo>
                    <a:pt x="6409" y="168298"/>
                  </a:lnTo>
                  <a:lnTo>
                    <a:pt x="13555" y="188273"/>
                  </a:lnTo>
                  <a:lnTo>
                    <a:pt x="43862" y="227492"/>
                  </a:lnTo>
                  <a:lnTo>
                    <a:pt x="69997" y="243400"/>
                  </a:lnTo>
                  <a:lnTo>
                    <a:pt x="89779" y="245438"/>
                  </a:lnTo>
                  <a:lnTo>
                    <a:pt x="131075" y="237215"/>
                  </a:lnTo>
                  <a:lnTo>
                    <a:pt x="156929" y="222104"/>
                  </a:lnTo>
                  <a:lnTo>
                    <a:pt x="179408" y="202809"/>
                  </a:lnTo>
                  <a:lnTo>
                    <a:pt x="195296" y="176685"/>
                  </a:lnTo>
                  <a:lnTo>
                    <a:pt x="209976" y="135247"/>
                  </a:lnTo>
                  <a:lnTo>
                    <a:pt x="212413" y="96745"/>
                  </a:lnTo>
                  <a:lnTo>
                    <a:pt x="205076" y="58041"/>
                  </a:lnTo>
                  <a:lnTo>
                    <a:pt x="194658" y="39054"/>
                  </a:lnTo>
                  <a:lnTo>
                    <a:pt x="170049" y="15211"/>
                  </a:lnTo>
                  <a:lnTo>
                    <a:pt x="153744" y="6761"/>
                  </a:lnTo>
                  <a:lnTo>
                    <a:pt x="1308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82480" y="3987282"/>
              <a:ext cx="220984" cy="257955"/>
            </a:xfrm>
            <a:custGeom>
              <a:avLst/>
              <a:gdLst/>
              <a:ahLst/>
              <a:cxnLst/>
              <a:rect l="0" t="0" r="0" b="0"/>
              <a:pathLst>
                <a:path w="220984" h="257955">
                  <a:moveTo>
                    <a:pt x="107489" y="13547"/>
                  </a:moveTo>
                  <a:lnTo>
                    <a:pt x="90721" y="2368"/>
                  </a:lnTo>
                  <a:lnTo>
                    <a:pt x="73130" y="0"/>
                  </a:lnTo>
                  <a:lnTo>
                    <a:pt x="63526" y="1006"/>
                  </a:lnTo>
                  <a:lnTo>
                    <a:pt x="46615" y="8363"/>
                  </a:lnTo>
                  <a:lnTo>
                    <a:pt x="31301" y="20602"/>
                  </a:lnTo>
                  <a:lnTo>
                    <a:pt x="10695" y="48392"/>
                  </a:lnTo>
                  <a:lnTo>
                    <a:pt x="908" y="72707"/>
                  </a:lnTo>
                  <a:lnTo>
                    <a:pt x="0" y="118294"/>
                  </a:lnTo>
                  <a:lnTo>
                    <a:pt x="13366" y="180545"/>
                  </a:lnTo>
                  <a:lnTo>
                    <a:pt x="32485" y="223829"/>
                  </a:lnTo>
                  <a:lnTo>
                    <a:pt x="48417" y="238806"/>
                  </a:lnTo>
                  <a:lnTo>
                    <a:pt x="80237" y="253816"/>
                  </a:lnTo>
                  <a:lnTo>
                    <a:pt x="92830" y="257954"/>
                  </a:lnTo>
                  <a:lnTo>
                    <a:pt x="116182" y="256313"/>
                  </a:lnTo>
                  <a:lnTo>
                    <a:pt x="159768" y="241785"/>
                  </a:lnTo>
                  <a:lnTo>
                    <a:pt x="177907" y="228460"/>
                  </a:lnTo>
                  <a:lnTo>
                    <a:pt x="192598" y="210839"/>
                  </a:lnTo>
                  <a:lnTo>
                    <a:pt x="215475" y="160584"/>
                  </a:lnTo>
                  <a:lnTo>
                    <a:pt x="220983" y="123664"/>
                  </a:lnTo>
                  <a:lnTo>
                    <a:pt x="216032" y="99922"/>
                  </a:lnTo>
                  <a:lnTo>
                    <a:pt x="187250" y="46585"/>
                  </a:lnTo>
                  <a:lnTo>
                    <a:pt x="173743" y="29790"/>
                  </a:lnTo>
                  <a:lnTo>
                    <a:pt x="147397" y="12770"/>
                  </a:lnTo>
                  <a:lnTo>
                    <a:pt x="130685" y="104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73000" y="3764307"/>
              <a:ext cx="227581" cy="468149"/>
            </a:xfrm>
            <a:custGeom>
              <a:avLst/>
              <a:gdLst/>
              <a:ahLst/>
              <a:cxnLst/>
              <a:rect l="0" t="0" r="0" b="0"/>
              <a:pathLst>
                <a:path w="227581" h="468149">
                  <a:moveTo>
                    <a:pt x="122295" y="383921"/>
                  </a:moveTo>
                  <a:lnTo>
                    <a:pt x="122295" y="325304"/>
                  </a:lnTo>
                  <a:lnTo>
                    <a:pt x="111116" y="290514"/>
                  </a:lnTo>
                  <a:lnTo>
                    <a:pt x="96270" y="274946"/>
                  </a:lnTo>
                  <a:lnTo>
                    <a:pt x="87397" y="269157"/>
                  </a:lnTo>
                  <a:lnTo>
                    <a:pt x="68180" y="265844"/>
                  </a:lnTo>
                  <a:lnTo>
                    <a:pt x="58143" y="266598"/>
                  </a:lnTo>
                  <a:lnTo>
                    <a:pt x="40750" y="273676"/>
                  </a:lnTo>
                  <a:lnTo>
                    <a:pt x="10521" y="297283"/>
                  </a:lnTo>
                  <a:lnTo>
                    <a:pt x="2428" y="316949"/>
                  </a:lnTo>
                  <a:lnTo>
                    <a:pt x="0" y="342457"/>
                  </a:lnTo>
                  <a:lnTo>
                    <a:pt x="7974" y="400253"/>
                  </a:lnTo>
                  <a:lnTo>
                    <a:pt x="15334" y="422765"/>
                  </a:lnTo>
                  <a:lnTo>
                    <a:pt x="26403" y="440569"/>
                  </a:lnTo>
                  <a:lnTo>
                    <a:pt x="42242" y="453161"/>
                  </a:lnTo>
                  <a:lnTo>
                    <a:pt x="62149" y="461488"/>
                  </a:lnTo>
                  <a:lnTo>
                    <a:pt x="86595" y="465188"/>
                  </a:lnTo>
                  <a:lnTo>
                    <a:pt x="106818" y="460594"/>
                  </a:lnTo>
                  <a:lnTo>
                    <a:pt x="115487" y="456093"/>
                  </a:lnTo>
                  <a:lnTo>
                    <a:pt x="138865" y="427402"/>
                  </a:lnTo>
                  <a:lnTo>
                    <a:pt x="159320" y="375785"/>
                  </a:lnTo>
                  <a:lnTo>
                    <a:pt x="171506" y="317410"/>
                  </a:lnTo>
                  <a:lnTo>
                    <a:pt x="173921" y="267117"/>
                  </a:lnTo>
                  <a:lnTo>
                    <a:pt x="174636" y="212052"/>
                  </a:lnTo>
                  <a:lnTo>
                    <a:pt x="171729" y="154402"/>
                  </a:lnTo>
                  <a:lnTo>
                    <a:pt x="163458" y="100276"/>
                  </a:lnTo>
                  <a:lnTo>
                    <a:pt x="150183" y="40763"/>
                  </a:lnTo>
                  <a:lnTo>
                    <a:pt x="139787" y="6164"/>
                  </a:lnTo>
                  <a:lnTo>
                    <a:pt x="135126" y="1062"/>
                  </a:lnTo>
                  <a:lnTo>
                    <a:pt x="129679" y="0"/>
                  </a:lnTo>
                  <a:lnTo>
                    <a:pt x="123708" y="1631"/>
                  </a:lnTo>
                  <a:lnTo>
                    <a:pt x="118558" y="6229"/>
                  </a:lnTo>
                  <a:lnTo>
                    <a:pt x="109716" y="20695"/>
                  </a:lnTo>
                  <a:lnTo>
                    <a:pt x="102913" y="82626"/>
                  </a:lnTo>
                  <a:lnTo>
                    <a:pt x="102904" y="134901"/>
                  </a:lnTo>
                  <a:lnTo>
                    <a:pt x="108621" y="187435"/>
                  </a:lnTo>
                  <a:lnTo>
                    <a:pt x="112004" y="237705"/>
                  </a:lnTo>
                  <a:lnTo>
                    <a:pt x="123035" y="290438"/>
                  </a:lnTo>
                  <a:lnTo>
                    <a:pt x="142068" y="345568"/>
                  </a:lnTo>
                  <a:lnTo>
                    <a:pt x="168358" y="400348"/>
                  </a:lnTo>
                  <a:lnTo>
                    <a:pt x="190276" y="434022"/>
                  </a:lnTo>
                  <a:lnTo>
                    <a:pt x="227580" y="468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853430" y="3790259"/>
            <a:ext cx="1347648" cy="530567"/>
            <a:chOff x="3853430" y="3790259"/>
            <a:chExt cx="1347648" cy="530567"/>
          </a:xfrm>
        </p:grpSpPr>
        <p:sp>
          <p:nvSpPr>
            <p:cNvPr id="108" name="Freeform 107"/>
            <p:cNvSpPr/>
            <p:nvPr/>
          </p:nvSpPr>
          <p:spPr>
            <a:xfrm>
              <a:off x="3853430" y="3800787"/>
              <a:ext cx="249680" cy="520039"/>
            </a:xfrm>
            <a:custGeom>
              <a:avLst/>
              <a:gdLst/>
              <a:ahLst/>
              <a:cxnLst/>
              <a:rect l="0" t="0" r="0" b="0"/>
              <a:pathLst>
                <a:path w="249680" h="520039">
                  <a:moveTo>
                    <a:pt x="31585" y="0"/>
                  </a:moveTo>
                  <a:lnTo>
                    <a:pt x="31585" y="57264"/>
                  </a:lnTo>
                  <a:lnTo>
                    <a:pt x="31585" y="106655"/>
                  </a:lnTo>
                  <a:lnTo>
                    <a:pt x="31585" y="158334"/>
                  </a:lnTo>
                  <a:lnTo>
                    <a:pt x="31585" y="213810"/>
                  </a:lnTo>
                  <a:lnTo>
                    <a:pt x="31585" y="274701"/>
                  </a:lnTo>
                  <a:lnTo>
                    <a:pt x="31585" y="334077"/>
                  </a:lnTo>
                  <a:lnTo>
                    <a:pt x="31585" y="385595"/>
                  </a:lnTo>
                  <a:lnTo>
                    <a:pt x="25996" y="439335"/>
                  </a:lnTo>
                  <a:lnTo>
                    <a:pt x="24349" y="442629"/>
                  </a:lnTo>
                  <a:lnTo>
                    <a:pt x="23252" y="440145"/>
                  </a:lnTo>
                  <a:lnTo>
                    <a:pt x="23202" y="423738"/>
                  </a:lnTo>
                  <a:lnTo>
                    <a:pt x="29582" y="368664"/>
                  </a:lnTo>
                  <a:lnTo>
                    <a:pt x="39727" y="305565"/>
                  </a:lnTo>
                  <a:lnTo>
                    <a:pt x="56299" y="243805"/>
                  </a:lnTo>
                  <a:lnTo>
                    <a:pt x="69476" y="224951"/>
                  </a:lnTo>
                  <a:lnTo>
                    <a:pt x="77902" y="216648"/>
                  </a:lnTo>
                  <a:lnTo>
                    <a:pt x="99744" y="207422"/>
                  </a:lnTo>
                  <a:lnTo>
                    <a:pt x="123879" y="204492"/>
                  </a:lnTo>
                  <a:lnTo>
                    <a:pt x="146304" y="207089"/>
                  </a:lnTo>
                  <a:lnTo>
                    <a:pt x="178660" y="220717"/>
                  </a:lnTo>
                  <a:lnTo>
                    <a:pt x="204885" y="245162"/>
                  </a:lnTo>
                  <a:lnTo>
                    <a:pt x="233537" y="286033"/>
                  </a:lnTo>
                  <a:lnTo>
                    <a:pt x="246491" y="325606"/>
                  </a:lnTo>
                  <a:lnTo>
                    <a:pt x="249679" y="371517"/>
                  </a:lnTo>
                  <a:lnTo>
                    <a:pt x="242565" y="408387"/>
                  </a:lnTo>
                  <a:lnTo>
                    <a:pt x="213209" y="462961"/>
                  </a:lnTo>
                  <a:lnTo>
                    <a:pt x="187175" y="489164"/>
                  </a:lnTo>
                  <a:lnTo>
                    <a:pt x="138532" y="510573"/>
                  </a:lnTo>
                  <a:lnTo>
                    <a:pt x="98888" y="520038"/>
                  </a:lnTo>
                  <a:lnTo>
                    <a:pt x="53458" y="513942"/>
                  </a:lnTo>
                  <a:lnTo>
                    <a:pt x="33118" y="506839"/>
                  </a:lnTo>
                  <a:lnTo>
                    <a:pt x="16279" y="495884"/>
                  </a:lnTo>
                  <a:lnTo>
                    <a:pt x="7235" y="48321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43999" y="4058224"/>
              <a:ext cx="214800" cy="255443"/>
            </a:xfrm>
            <a:custGeom>
              <a:avLst/>
              <a:gdLst/>
              <a:ahLst/>
              <a:cxnLst/>
              <a:rect l="0" t="0" r="0" b="0"/>
              <a:pathLst>
                <a:path w="214800" h="255443">
                  <a:moveTo>
                    <a:pt x="25286" y="132118"/>
                  </a:moveTo>
                  <a:lnTo>
                    <a:pt x="62764" y="140451"/>
                  </a:lnTo>
                  <a:lnTo>
                    <a:pt x="97612" y="138876"/>
                  </a:lnTo>
                  <a:lnTo>
                    <a:pt x="118262" y="132782"/>
                  </a:lnTo>
                  <a:lnTo>
                    <a:pt x="135239" y="122274"/>
                  </a:lnTo>
                  <a:lnTo>
                    <a:pt x="147463" y="106686"/>
                  </a:lnTo>
                  <a:lnTo>
                    <a:pt x="164843" y="68083"/>
                  </a:lnTo>
                  <a:lnTo>
                    <a:pt x="165117" y="57842"/>
                  </a:lnTo>
                  <a:lnTo>
                    <a:pt x="159183" y="37105"/>
                  </a:lnTo>
                  <a:lnTo>
                    <a:pt x="142688" y="11289"/>
                  </a:lnTo>
                  <a:lnTo>
                    <a:pt x="123478" y="2376"/>
                  </a:lnTo>
                  <a:lnTo>
                    <a:pt x="111804" y="0"/>
                  </a:lnTo>
                  <a:lnTo>
                    <a:pt x="89475" y="3599"/>
                  </a:lnTo>
                  <a:lnTo>
                    <a:pt x="69022" y="14167"/>
                  </a:lnTo>
                  <a:lnTo>
                    <a:pt x="29471" y="59523"/>
                  </a:lnTo>
                  <a:lnTo>
                    <a:pt x="9258" y="101920"/>
                  </a:lnTo>
                  <a:lnTo>
                    <a:pt x="0" y="139418"/>
                  </a:lnTo>
                  <a:lnTo>
                    <a:pt x="1569" y="162268"/>
                  </a:lnTo>
                  <a:lnTo>
                    <a:pt x="14619" y="200453"/>
                  </a:lnTo>
                  <a:lnTo>
                    <a:pt x="29903" y="221370"/>
                  </a:lnTo>
                  <a:lnTo>
                    <a:pt x="49565" y="237296"/>
                  </a:lnTo>
                  <a:lnTo>
                    <a:pt x="86942" y="251669"/>
                  </a:lnTo>
                  <a:lnTo>
                    <a:pt x="113910" y="255442"/>
                  </a:lnTo>
                  <a:lnTo>
                    <a:pt x="135254" y="250879"/>
                  </a:lnTo>
                  <a:lnTo>
                    <a:pt x="191034" y="215680"/>
                  </a:lnTo>
                  <a:lnTo>
                    <a:pt x="214799" y="195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26431" y="3790259"/>
              <a:ext cx="37652" cy="463255"/>
            </a:xfrm>
            <a:custGeom>
              <a:avLst/>
              <a:gdLst/>
              <a:ahLst/>
              <a:cxnLst/>
              <a:rect l="0" t="0" r="0" b="0"/>
              <a:pathLst>
                <a:path w="37652" h="463255">
                  <a:moveTo>
                    <a:pt x="6066" y="0"/>
                  </a:moveTo>
                  <a:lnTo>
                    <a:pt x="2947" y="42691"/>
                  </a:lnTo>
                  <a:lnTo>
                    <a:pt x="0" y="63427"/>
                  </a:lnTo>
                  <a:lnTo>
                    <a:pt x="5036" y="121436"/>
                  </a:lnTo>
                  <a:lnTo>
                    <a:pt x="7032" y="175892"/>
                  </a:lnTo>
                  <a:lnTo>
                    <a:pt x="14359" y="231709"/>
                  </a:lnTo>
                  <a:lnTo>
                    <a:pt x="16153" y="287795"/>
                  </a:lnTo>
                  <a:lnTo>
                    <a:pt x="23743" y="346274"/>
                  </a:lnTo>
                  <a:lnTo>
                    <a:pt x="27291" y="400517"/>
                  </a:lnTo>
                  <a:lnTo>
                    <a:pt x="3765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06155" y="3948836"/>
              <a:ext cx="231628" cy="20408"/>
            </a:xfrm>
            <a:custGeom>
              <a:avLst/>
              <a:gdLst/>
              <a:ahLst/>
              <a:cxnLst/>
              <a:rect l="0" t="0" r="0" b="0"/>
              <a:pathLst>
                <a:path w="231628" h="20408">
                  <a:moveTo>
                    <a:pt x="231627" y="9879"/>
                  </a:moveTo>
                  <a:lnTo>
                    <a:pt x="204071" y="2643"/>
                  </a:lnTo>
                  <a:lnTo>
                    <a:pt x="147848" y="0"/>
                  </a:lnTo>
                  <a:lnTo>
                    <a:pt x="85747" y="5068"/>
                  </a:lnTo>
                  <a:lnTo>
                    <a:pt x="29069" y="16164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79967" y="3874487"/>
              <a:ext cx="5215" cy="389555"/>
            </a:xfrm>
            <a:custGeom>
              <a:avLst/>
              <a:gdLst/>
              <a:ahLst/>
              <a:cxnLst/>
              <a:rect l="0" t="0" r="0" b="0"/>
              <a:pathLst>
                <a:path w="5215" h="389555">
                  <a:moveTo>
                    <a:pt x="5214" y="0"/>
                  </a:moveTo>
                  <a:lnTo>
                    <a:pt x="2094" y="48930"/>
                  </a:lnTo>
                  <a:lnTo>
                    <a:pt x="0" y="99895"/>
                  </a:lnTo>
                  <a:lnTo>
                    <a:pt x="3669" y="153211"/>
                  </a:lnTo>
                  <a:lnTo>
                    <a:pt x="4756" y="204883"/>
                  </a:lnTo>
                  <a:lnTo>
                    <a:pt x="5078" y="264647"/>
                  </a:lnTo>
                  <a:lnTo>
                    <a:pt x="5174" y="323689"/>
                  </a:lnTo>
                  <a:lnTo>
                    <a:pt x="5202" y="365749"/>
                  </a:lnTo>
                  <a:lnTo>
                    <a:pt x="521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27253" y="4011357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2168" y="19786"/>
                  </a:lnTo>
                  <a:lnTo>
                    <a:pt x="113038" y="29255"/>
                  </a:lnTo>
                  <a:lnTo>
                    <a:pt x="56297" y="3836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48352" y="4040976"/>
              <a:ext cx="200043" cy="229191"/>
            </a:xfrm>
            <a:custGeom>
              <a:avLst/>
              <a:gdLst/>
              <a:ahLst/>
              <a:cxnLst/>
              <a:rect l="0" t="0" r="0" b="0"/>
              <a:pathLst>
                <a:path w="200043" h="229191">
                  <a:moveTo>
                    <a:pt x="0" y="107252"/>
                  </a:moveTo>
                  <a:lnTo>
                    <a:pt x="42692" y="110371"/>
                  </a:lnTo>
                  <a:lnTo>
                    <a:pt x="89931" y="116317"/>
                  </a:lnTo>
                  <a:lnTo>
                    <a:pt x="130502" y="111757"/>
                  </a:lnTo>
                  <a:lnTo>
                    <a:pt x="151977" y="103015"/>
                  </a:lnTo>
                  <a:lnTo>
                    <a:pt x="160980" y="97408"/>
                  </a:lnTo>
                  <a:lnTo>
                    <a:pt x="166981" y="88991"/>
                  </a:lnTo>
                  <a:lnTo>
                    <a:pt x="173649" y="67160"/>
                  </a:lnTo>
                  <a:lnTo>
                    <a:pt x="173088" y="57128"/>
                  </a:lnTo>
                  <a:lnTo>
                    <a:pt x="166225" y="39741"/>
                  </a:lnTo>
                  <a:lnTo>
                    <a:pt x="149208" y="16799"/>
                  </a:lnTo>
                  <a:lnTo>
                    <a:pt x="123759" y="772"/>
                  </a:lnTo>
                  <a:lnTo>
                    <a:pt x="114091" y="0"/>
                  </a:lnTo>
                  <a:lnTo>
                    <a:pt x="93991" y="5382"/>
                  </a:lnTo>
                  <a:lnTo>
                    <a:pt x="68533" y="21566"/>
                  </a:lnTo>
                  <a:lnTo>
                    <a:pt x="56586" y="37584"/>
                  </a:lnTo>
                  <a:lnTo>
                    <a:pt x="39384" y="76463"/>
                  </a:lnTo>
                  <a:lnTo>
                    <a:pt x="33896" y="118666"/>
                  </a:lnTo>
                  <a:lnTo>
                    <a:pt x="38851" y="145080"/>
                  </a:lnTo>
                  <a:lnTo>
                    <a:pt x="61097" y="190633"/>
                  </a:lnTo>
                  <a:lnTo>
                    <a:pt x="92322" y="217225"/>
                  </a:lnTo>
                  <a:lnTo>
                    <a:pt x="117851" y="226318"/>
                  </a:lnTo>
                  <a:lnTo>
                    <a:pt x="143625" y="229190"/>
                  </a:lnTo>
                  <a:lnTo>
                    <a:pt x="175527" y="224230"/>
                  </a:lnTo>
                  <a:lnTo>
                    <a:pt x="200042" y="212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93637" y="3979772"/>
              <a:ext cx="207441" cy="306081"/>
            </a:xfrm>
            <a:custGeom>
              <a:avLst/>
              <a:gdLst/>
              <a:ahLst/>
              <a:cxnLst/>
              <a:rect l="0" t="0" r="0" b="0"/>
              <a:pathLst>
                <a:path w="207441" h="306081">
                  <a:moveTo>
                    <a:pt x="17928" y="210570"/>
                  </a:moveTo>
                  <a:lnTo>
                    <a:pt x="32582" y="265711"/>
                  </a:lnTo>
                  <a:lnTo>
                    <a:pt x="42676" y="302947"/>
                  </a:lnTo>
                  <a:lnTo>
                    <a:pt x="42616" y="306080"/>
                  </a:lnTo>
                  <a:lnTo>
                    <a:pt x="36309" y="297082"/>
                  </a:lnTo>
                  <a:lnTo>
                    <a:pt x="14491" y="235842"/>
                  </a:lnTo>
                  <a:lnTo>
                    <a:pt x="0" y="176420"/>
                  </a:lnTo>
                  <a:lnTo>
                    <a:pt x="601" y="149768"/>
                  </a:lnTo>
                  <a:lnTo>
                    <a:pt x="14093" y="110796"/>
                  </a:lnTo>
                  <a:lnTo>
                    <a:pt x="26362" y="91746"/>
                  </a:lnTo>
                  <a:lnTo>
                    <a:pt x="42733" y="78601"/>
                  </a:lnTo>
                  <a:lnTo>
                    <a:pt x="100526" y="48392"/>
                  </a:lnTo>
                  <a:lnTo>
                    <a:pt x="155169" y="20910"/>
                  </a:lnTo>
                  <a:lnTo>
                    <a:pt x="2074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213383" y="3663917"/>
            <a:ext cx="1093395" cy="624107"/>
            <a:chOff x="6213383" y="3663917"/>
            <a:chExt cx="1093395" cy="624107"/>
          </a:xfrm>
        </p:grpSpPr>
        <p:sp>
          <p:nvSpPr>
            <p:cNvPr id="117" name="Freeform 116"/>
            <p:cNvSpPr/>
            <p:nvPr/>
          </p:nvSpPr>
          <p:spPr>
            <a:xfrm>
              <a:off x="6213383" y="3663917"/>
              <a:ext cx="206296" cy="612654"/>
            </a:xfrm>
            <a:custGeom>
              <a:avLst/>
              <a:gdLst/>
              <a:ahLst/>
              <a:cxnLst/>
              <a:rect l="0" t="0" r="0" b="0"/>
              <a:pathLst>
                <a:path w="206296" h="612654">
                  <a:moveTo>
                    <a:pt x="19487" y="0"/>
                  </a:moveTo>
                  <a:lnTo>
                    <a:pt x="10422" y="58617"/>
                  </a:lnTo>
                  <a:lnTo>
                    <a:pt x="14982" y="110174"/>
                  </a:lnTo>
                  <a:lnTo>
                    <a:pt x="17485" y="152691"/>
                  </a:lnTo>
                  <a:lnTo>
                    <a:pt x="19767" y="198884"/>
                  </a:lnTo>
                  <a:lnTo>
                    <a:pt x="24681" y="246710"/>
                  </a:lnTo>
                  <a:lnTo>
                    <a:pt x="28435" y="302906"/>
                  </a:lnTo>
                  <a:lnTo>
                    <a:pt x="29547" y="365961"/>
                  </a:lnTo>
                  <a:lnTo>
                    <a:pt x="29808" y="409484"/>
                  </a:lnTo>
                  <a:lnTo>
                    <a:pt x="29923" y="452224"/>
                  </a:lnTo>
                  <a:lnTo>
                    <a:pt x="28818" y="512238"/>
                  </a:lnTo>
                  <a:lnTo>
                    <a:pt x="18557" y="565736"/>
                  </a:lnTo>
                  <a:lnTo>
                    <a:pt x="15358" y="577199"/>
                  </a:lnTo>
                  <a:lnTo>
                    <a:pt x="12055" y="581331"/>
                  </a:lnTo>
                  <a:lnTo>
                    <a:pt x="8683" y="580576"/>
                  </a:lnTo>
                  <a:lnTo>
                    <a:pt x="5265" y="576564"/>
                  </a:lnTo>
                  <a:lnTo>
                    <a:pt x="455" y="548559"/>
                  </a:lnTo>
                  <a:lnTo>
                    <a:pt x="0" y="491110"/>
                  </a:lnTo>
                  <a:lnTo>
                    <a:pt x="8124" y="454740"/>
                  </a:lnTo>
                  <a:lnTo>
                    <a:pt x="37849" y="400348"/>
                  </a:lnTo>
                  <a:lnTo>
                    <a:pt x="57674" y="385383"/>
                  </a:lnTo>
                  <a:lnTo>
                    <a:pt x="69511" y="379754"/>
                  </a:lnTo>
                  <a:lnTo>
                    <a:pt x="98262" y="376620"/>
                  </a:lnTo>
                  <a:lnTo>
                    <a:pt x="127028" y="380296"/>
                  </a:lnTo>
                  <a:lnTo>
                    <a:pt x="156377" y="395520"/>
                  </a:lnTo>
                  <a:lnTo>
                    <a:pt x="172353" y="408193"/>
                  </a:lnTo>
                  <a:lnTo>
                    <a:pt x="188913" y="434071"/>
                  </a:lnTo>
                  <a:lnTo>
                    <a:pt x="203819" y="475427"/>
                  </a:lnTo>
                  <a:lnTo>
                    <a:pt x="206295" y="515084"/>
                  </a:lnTo>
                  <a:lnTo>
                    <a:pt x="197244" y="574054"/>
                  </a:lnTo>
                  <a:lnTo>
                    <a:pt x="194144" y="586254"/>
                  </a:lnTo>
                  <a:lnTo>
                    <a:pt x="188567" y="595556"/>
                  </a:lnTo>
                  <a:lnTo>
                    <a:pt x="173013" y="609012"/>
                  </a:lnTo>
                  <a:lnTo>
                    <a:pt x="151281" y="612653"/>
                  </a:lnTo>
                  <a:lnTo>
                    <a:pt x="99203" y="605458"/>
                  </a:lnTo>
                  <a:lnTo>
                    <a:pt x="68973" y="590526"/>
                  </a:lnTo>
                  <a:lnTo>
                    <a:pt x="33644" y="563910"/>
                  </a:lnTo>
                  <a:lnTo>
                    <a:pt x="19487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75026" y="4007639"/>
              <a:ext cx="210570" cy="242482"/>
            </a:xfrm>
            <a:custGeom>
              <a:avLst/>
              <a:gdLst/>
              <a:ahLst/>
              <a:cxnLst/>
              <a:rect l="0" t="0" r="0" b="0"/>
              <a:pathLst>
                <a:path w="210570" h="242482">
                  <a:moveTo>
                    <a:pt x="0" y="119532"/>
                  </a:moveTo>
                  <a:lnTo>
                    <a:pt x="58617" y="119532"/>
                  </a:lnTo>
                  <a:lnTo>
                    <a:pt x="120026" y="118362"/>
                  </a:lnTo>
                  <a:lnTo>
                    <a:pt x="162945" y="109956"/>
                  </a:lnTo>
                  <a:lnTo>
                    <a:pt x="187064" y="99288"/>
                  </a:lnTo>
                  <a:lnTo>
                    <a:pt x="194899" y="90828"/>
                  </a:lnTo>
                  <a:lnTo>
                    <a:pt x="203605" y="68950"/>
                  </a:lnTo>
                  <a:lnTo>
                    <a:pt x="201234" y="46748"/>
                  </a:lnTo>
                  <a:lnTo>
                    <a:pt x="197327" y="35914"/>
                  </a:lnTo>
                  <a:lnTo>
                    <a:pt x="183627" y="20757"/>
                  </a:lnTo>
                  <a:lnTo>
                    <a:pt x="146236" y="1495"/>
                  </a:lnTo>
                  <a:lnTo>
                    <a:pt x="125825" y="0"/>
                  </a:lnTo>
                  <a:lnTo>
                    <a:pt x="105055" y="4406"/>
                  </a:lnTo>
                  <a:lnTo>
                    <a:pt x="84126" y="14162"/>
                  </a:lnTo>
                  <a:lnTo>
                    <a:pt x="58201" y="38398"/>
                  </a:lnTo>
                  <a:lnTo>
                    <a:pt x="41290" y="67806"/>
                  </a:lnTo>
                  <a:lnTo>
                    <a:pt x="28871" y="109925"/>
                  </a:lnTo>
                  <a:lnTo>
                    <a:pt x="28961" y="148270"/>
                  </a:lnTo>
                  <a:lnTo>
                    <a:pt x="40642" y="192669"/>
                  </a:lnTo>
                  <a:lnTo>
                    <a:pt x="51598" y="214038"/>
                  </a:lnTo>
                  <a:lnTo>
                    <a:pt x="67387" y="228995"/>
                  </a:lnTo>
                  <a:lnTo>
                    <a:pt x="87271" y="238372"/>
                  </a:lnTo>
                  <a:lnTo>
                    <a:pt x="124774" y="242481"/>
                  </a:lnTo>
                  <a:lnTo>
                    <a:pt x="176248" y="237101"/>
                  </a:lnTo>
                  <a:lnTo>
                    <a:pt x="210569" y="235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84881" y="3974112"/>
              <a:ext cx="240691" cy="313912"/>
            </a:xfrm>
            <a:custGeom>
              <a:avLst/>
              <a:gdLst/>
              <a:ahLst/>
              <a:cxnLst/>
              <a:rect l="0" t="0" r="0" b="0"/>
              <a:pathLst>
                <a:path w="240691" h="313912">
                  <a:moveTo>
                    <a:pt x="174456" y="37245"/>
                  </a:moveTo>
                  <a:lnTo>
                    <a:pt x="145147" y="7937"/>
                  </a:lnTo>
                  <a:lnTo>
                    <a:pt x="122435" y="822"/>
                  </a:lnTo>
                  <a:lnTo>
                    <a:pt x="94013" y="0"/>
                  </a:lnTo>
                  <a:lnTo>
                    <a:pt x="54044" y="12691"/>
                  </a:lnTo>
                  <a:lnTo>
                    <a:pt x="26344" y="32440"/>
                  </a:lnTo>
                  <a:lnTo>
                    <a:pt x="10753" y="50317"/>
                  </a:lnTo>
                  <a:lnTo>
                    <a:pt x="2263" y="73081"/>
                  </a:lnTo>
                  <a:lnTo>
                    <a:pt x="0" y="85702"/>
                  </a:lnTo>
                  <a:lnTo>
                    <a:pt x="3723" y="109084"/>
                  </a:lnTo>
                  <a:lnTo>
                    <a:pt x="7991" y="120233"/>
                  </a:lnTo>
                  <a:lnTo>
                    <a:pt x="15516" y="128835"/>
                  </a:lnTo>
                  <a:lnTo>
                    <a:pt x="36356" y="141513"/>
                  </a:lnTo>
                  <a:lnTo>
                    <a:pt x="95098" y="151948"/>
                  </a:lnTo>
                  <a:lnTo>
                    <a:pt x="149855" y="164061"/>
                  </a:lnTo>
                  <a:lnTo>
                    <a:pt x="194812" y="183308"/>
                  </a:lnTo>
                  <a:lnTo>
                    <a:pt x="221301" y="202836"/>
                  </a:lnTo>
                  <a:lnTo>
                    <a:pt x="238378" y="229029"/>
                  </a:lnTo>
                  <a:lnTo>
                    <a:pt x="240690" y="251944"/>
                  </a:lnTo>
                  <a:lnTo>
                    <a:pt x="239669" y="264606"/>
                  </a:lnTo>
                  <a:lnTo>
                    <a:pt x="229175" y="284913"/>
                  </a:lnTo>
                  <a:lnTo>
                    <a:pt x="221464" y="293604"/>
                  </a:lnTo>
                  <a:lnTo>
                    <a:pt x="188254" y="311425"/>
                  </a:lnTo>
                  <a:lnTo>
                    <a:pt x="162261" y="313911"/>
                  </a:lnTo>
                  <a:lnTo>
                    <a:pt x="107446" y="311564"/>
                  </a:lnTo>
                  <a:lnTo>
                    <a:pt x="52114" y="302729"/>
                  </a:lnTo>
                  <a:lnTo>
                    <a:pt x="27057" y="300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91092" y="3800787"/>
              <a:ext cx="20930" cy="463255"/>
            </a:xfrm>
            <a:custGeom>
              <a:avLst/>
              <a:gdLst/>
              <a:ahLst/>
              <a:cxnLst/>
              <a:rect l="0" t="0" r="0" b="0"/>
              <a:pathLst>
                <a:path w="20930" h="463255">
                  <a:moveTo>
                    <a:pt x="10400" y="0"/>
                  </a:moveTo>
                  <a:lnTo>
                    <a:pt x="2067" y="52051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7132" y="218630"/>
                  </a:lnTo>
                  <a:lnTo>
                    <a:pt x="9755" y="282049"/>
                  </a:lnTo>
                  <a:lnTo>
                    <a:pt x="10273" y="339983"/>
                  </a:lnTo>
                  <a:lnTo>
                    <a:pt x="15951" y="393584"/>
                  </a:lnTo>
                  <a:lnTo>
                    <a:pt x="18716" y="424100"/>
                  </a:lnTo>
                  <a:lnTo>
                    <a:pt x="2092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69865" y="3895544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63171"/>
                  </a:moveTo>
                  <a:lnTo>
                    <a:pt x="280697" y="44043"/>
                  </a:lnTo>
                  <a:lnTo>
                    <a:pt x="219007" y="23171"/>
                  </a:lnTo>
                  <a:lnTo>
                    <a:pt x="164717" y="11155"/>
                  </a:lnTo>
                  <a:lnTo>
                    <a:pt x="123511" y="4957"/>
                  </a:lnTo>
                  <a:lnTo>
                    <a:pt x="77900" y="2203"/>
                  </a:lnTo>
                  <a:lnTo>
                    <a:pt x="42811" y="9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789844" y="4651843"/>
            <a:ext cx="884395" cy="665160"/>
            <a:chOff x="1789844" y="4651843"/>
            <a:chExt cx="884395" cy="665160"/>
          </a:xfrm>
        </p:grpSpPr>
        <p:sp>
          <p:nvSpPr>
            <p:cNvPr id="123" name="Freeform 122"/>
            <p:cNvSpPr/>
            <p:nvPr/>
          </p:nvSpPr>
          <p:spPr>
            <a:xfrm>
              <a:off x="1789844" y="4727295"/>
              <a:ext cx="298110" cy="570939"/>
            </a:xfrm>
            <a:custGeom>
              <a:avLst/>
              <a:gdLst/>
              <a:ahLst/>
              <a:cxnLst/>
              <a:rect l="0" t="0" r="0" b="0"/>
              <a:pathLst>
                <a:path w="298110" h="570939">
                  <a:moveTo>
                    <a:pt x="0" y="0"/>
                  </a:moveTo>
                  <a:lnTo>
                    <a:pt x="3120" y="54144"/>
                  </a:lnTo>
                  <a:lnTo>
                    <a:pt x="14654" y="103502"/>
                  </a:lnTo>
                  <a:lnTo>
                    <a:pt x="24749" y="158699"/>
                  </a:lnTo>
                  <a:lnTo>
                    <a:pt x="29560" y="221327"/>
                  </a:lnTo>
                  <a:lnTo>
                    <a:pt x="36575" y="273159"/>
                  </a:lnTo>
                  <a:lnTo>
                    <a:pt x="46062" y="323741"/>
                  </a:lnTo>
                  <a:lnTo>
                    <a:pt x="50693" y="375773"/>
                  </a:lnTo>
                  <a:lnTo>
                    <a:pt x="51088" y="429163"/>
                  </a:lnTo>
                  <a:lnTo>
                    <a:pt x="49266" y="429998"/>
                  </a:lnTo>
                  <a:lnTo>
                    <a:pt x="46882" y="427046"/>
                  </a:lnTo>
                  <a:lnTo>
                    <a:pt x="43527" y="400533"/>
                  </a:lnTo>
                  <a:lnTo>
                    <a:pt x="50799" y="341247"/>
                  </a:lnTo>
                  <a:lnTo>
                    <a:pt x="66620" y="279450"/>
                  </a:lnTo>
                  <a:lnTo>
                    <a:pt x="91928" y="238344"/>
                  </a:lnTo>
                  <a:lnTo>
                    <a:pt x="118095" y="220619"/>
                  </a:lnTo>
                  <a:lnTo>
                    <a:pt x="137885" y="218156"/>
                  </a:lnTo>
                  <a:lnTo>
                    <a:pt x="179185" y="226106"/>
                  </a:lnTo>
                  <a:lnTo>
                    <a:pt x="210630" y="241169"/>
                  </a:lnTo>
                  <a:lnTo>
                    <a:pt x="236584" y="266040"/>
                  </a:lnTo>
                  <a:lnTo>
                    <a:pt x="265145" y="315460"/>
                  </a:lnTo>
                  <a:lnTo>
                    <a:pt x="283265" y="377215"/>
                  </a:lnTo>
                  <a:lnTo>
                    <a:pt x="298109" y="440409"/>
                  </a:lnTo>
                  <a:lnTo>
                    <a:pt x="297599" y="480662"/>
                  </a:lnTo>
                  <a:lnTo>
                    <a:pt x="285776" y="525704"/>
                  </a:lnTo>
                  <a:lnTo>
                    <a:pt x="274801" y="547162"/>
                  </a:lnTo>
                  <a:lnTo>
                    <a:pt x="255885" y="562157"/>
                  </a:lnTo>
                  <a:lnTo>
                    <a:pt x="244289" y="567794"/>
                  </a:lnTo>
                  <a:lnTo>
                    <a:pt x="218927" y="570938"/>
                  </a:lnTo>
                  <a:lnTo>
                    <a:pt x="194397" y="567265"/>
                  </a:lnTo>
                  <a:lnTo>
                    <a:pt x="146425" y="539371"/>
                  </a:lnTo>
                  <a:lnTo>
                    <a:pt x="113498" y="511001"/>
                  </a:lnTo>
                  <a:lnTo>
                    <a:pt x="90703" y="479055"/>
                  </a:lnTo>
                  <a:lnTo>
                    <a:pt x="84228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81024" y="5051290"/>
              <a:ext cx="261588" cy="265713"/>
            </a:xfrm>
            <a:custGeom>
              <a:avLst/>
              <a:gdLst/>
              <a:ahLst/>
              <a:cxnLst/>
              <a:rect l="0" t="0" r="0" b="0"/>
              <a:pathLst>
                <a:path w="261588" h="265713">
                  <a:moveTo>
                    <a:pt x="124717" y="149787"/>
                  </a:moveTo>
                  <a:lnTo>
                    <a:pt x="124717" y="91171"/>
                  </a:lnTo>
                  <a:lnTo>
                    <a:pt x="113264" y="34574"/>
                  </a:lnTo>
                  <a:lnTo>
                    <a:pt x="110062" y="23845"/>
                  </a:lnTo>
                  <a:lnTo>
                    <a:pt x="104419" y="15523"/>
                  </a:lnTo>
                  <a:lnTo>
                    <a:pt x="88789" y="3157"/>
                  </a:lnTo>
                  <a:lnTo>
                    <a:pt x="70144" y="0"/>
                  </a:lnTo>
                  <a:lnTo>
                    <a:pt x="60259" y="796"/>
                  </a:lnTo>
                  <a:lnTo>
                    <a:pt x="43036" y="11040"/>
                  </a:lnTo>
                  <a:lnTo>
                    <a:pt x="28753" y="27291"/>
                  </a:lnTo>
                  <a:lnTo>
                    <a:pt x="10051" y="69438"/>
                  </a:lnTo>
                  <a:lnTo>
                    <a:pt x="681" y="122478"/>
                  </a:lnTo>
                  <a:lnTo>
                    <a:pt x="0" y="176845"/>
                  </a:lnTo>
                  <a:lnTo>
                    <a:pt x="13089" y="233419"/>
                  </a:lnTo>
                  <a:lnTo>
                    <a:pt x="28731" y="259835"/>
                  </a:lnTo>
                  <a:lnTo>
                    <a:pt x="37329" y="264097"/>
                  </a:lnTo>
                  <a:lnTo>
                    <a:pt x="59361" y="265712"/>
                  </a:lnTo>
                  <a:lnTo>
                    <a:pt x="78512" y="259411"/>
                  </a:lnTo>
                  <a:lnTo>
                    <a:pt x="94823" y="247642"/>
                  </a:lnTo>
                  <a:lnTo>
                    <a:pt x="115989" y="221285"/>
                  </a:lnTo>
                  <a:lnTo>
                    <a:pt x="138067" y="170554"/>
                  </a:lnTo>
                  <a:lnTo>
                    <a:pt x="145421" y="120267"/>
                  </a:lnTo>
                  <a:lnTo>
                    <a:pt x="150686" y="92994"/>
                  </a:lnTo>
                  <a:lnTo>
                    <a:pt x="153728" y="88528"/>
                  </a:lnTo>
                  <a:lnTo>
                    <a:pt x="156926" y="90231"/>
                  </a:lnTo>
                  <a:lnTo>
                    <a:pt x="189970" y="150615"/>
                  </a:lnTo>
                  <a:lnTo>
                    <a:pt x="212681" y="176029"/>
                  </a:lnTo>
                  <a:lnTo>
                    <a:pt x="261587" y="202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464897" y="4651843"/>
              <a:ext cx="209342" cy="654520"/>
            </a:xfrm>
            <a:custGeom>
              <a:avLst/>
              <a:gdLst/>
              <a:ahLst/>
              <a:cxnLst/>
              <a:rect l="0" t="0" r="0" b="0"/>
              <a:pathLst>
                <a:path w="209342" h="654520">
                  <a:moveTo>
                    <a:pt x="104056" y="528178"/>
                  </a:moveTo>
                  <a:lnTo>
                    <a:pt x="115234" y="516999"/>
                  </a:lnTo>
                  <a:lnTo>
                    <a:pt x="120722" y="495913"/>
                  </a:lnTo>
                  <a:lnTo>
                    <a:pt x="120693" y="457396"/>
                  </a:lnTo>
                  <a:lnTo>
                    <a:pt x="114959" y="435888"/>
                  </a:lnTo>
                  <a:lnTo>
                    <a:pt x="104613" y="418530"/>
                  </a:lnTo>
                  <a:lnTo>
                    <a:pt x="96238" y="412965"/>
                  </a:lnTo>
                  <a:lnTo>
                    <a:pt x="74455" y="406782"/>
                  </a:lnTo>
                  <a:lnTo>
                    <a:pt x="64435" y="407473"/>
                  </a:lnTo>
                  <a:lnTo>
                    <a:pt x="47062" y="414479"/>
                  </a:lnTo>
                  <a:lnTo>
                    <a:pt x="24128" y="437167"/>
                  </a:lnTo>
                  <a:lnTo>
                    <a:pt x="8104" y="466116"/>
                  </a:lnTo>
                  <a:lnTo>
                    <a:pt x="0" y="529248"/>
                  </a:lnTo>
                  <a:lnTo>
                    <a:pt x="4603" y="584541"/>
                  </a:lnTo>
                  <a:lnTo>
                    <a:pt x="13497" y="620917"/>
                  </a:lnTo>
                  <a:lnTo>
                    <a:pt x="26373" y="639975"/>
                  </a:lnTo>
                  <a:lnTo>
                    <a:pt x="34720" y="648333"/>
                  </a:lnTo>
                  <a:lnTo>
                    <a:pt x="43794" y="652735"/>
                  </a:lnTo>
                  <a:lnTo>
                    <a:pt x="63235" y="654506"/>
                  </a:lnTo>
                  <a:lnTo>
                    <a:pt x="80454" y="648274"/>
                  </a:lnTo>
                  <a:lnTo>
                    <a:pt x="110572" y="625210"/>
                  </a:lnTo>
                  <a:lnTo>
                    <a:pt x="126394" y="593842"/>
                  </a:lnTo>
                  <a:lnTo>
                    <a:pt x="142220" y="535256"/>
                  </a:lnTo>
                  <a:lnTo>
                    <a:pt x="156611" y="478103"/>
                  </a:lnTo>
                  <a:lnTo>
                    <a:pt x="164082" y="420534"/>
                  </a:lnTo>
                  <a:lnTo>
                    <a:pt x="165829" y="378560"/>
                  </a:lnTo>
                  <a:lnTo>
                    <a:pt x="166606" y="332609"/>
                  </a:lnTo>
                  <a:lnTo>
                    <a:pt x="166951" y="284890"/>
                  </a:lnTo>
                  <a:lnTo>
                    <a:pt x="165934" y="237556"/>
                  </a:lnTo>
                  <a:lnTo>
                    <a:pt x="161583" y="193122"/>
                  </a:lnTo>
                  <a:lnTo>
                    <a:pt x="158146" y="139823"/>
                  </a:lnTo>
                  <a:lnTo>
                    <a:pt x="151538" y="88806"/>
                  </a:lnTo>
                  <a:lnTo>
                    <a:pt x="137655" y="28740"/>
                  </a:lnTo>
                  <a:lnTo>
                    <a:pt x="126398" y="4388"/>
                  </a:lnTo>
                  <a:lnTo>
                    <a:pt x="120120" y="0"/>
                  </a:lnTo>
                  <a:lnTo>
                    <a:pt x="113596" y="584"/>
                  </a:lnTo>
                  <a:lnTo>
                    <a:pt x="106906" y="4483"/>
                  </a:lnTo>
                  <a:lnTo>
                    <a:pt x="102447" y="11762"/>
                  </a:lnTo>
                  <a:lnTo>
                    <a:pt x="96170" y="45533"/>
                  </a:lnTo>
                  <a:lnTo>
                    <a:pt x="94311" y="94403"/>
                  </a:lnTo>
                  <a:lnTo>
                    <a:pt x="93876" y="136907"/>
                  </a:lnTo>
                  <a:lnTo>
                    <a:pt x="93682" y="183094"/>
                  </a:lnTo>
                  <a:lnTo>
                    <a:pt x="93573" y="245776"/>
                  </a:lnTo>
                  <a:lnTo>
                    <a:pt x="96661" y="303343"/>
                  </a:lnTo>
                  <a:lnTo>
                    <a:pt x="104984" y="362904"/>
                  </a:lnTo>
                  <a:lnTo>
                    <a:pt x="112688" y="424951"/>
                  </a:lnTo>
                  <a:lnTo>
                    <a:pt x="125788" y="484948"/>
                  </a:lnTo>
                  <a:lnTo>
                    <a:pt x="143919" y="538559"/>
                  </a:lnTo>
                  <a:lnTo>
                    <a:pt x="168169" y="587030"/>
                  </a:lnTo>
                  <a:lnTo>
                    <a:pt x="203185" y="646053"/>
                  </a:lnTo>
                  <a:lnTo>
                    <a:pt x="209341" y="6545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3833434" y="4832580"/>
            <a:ext cx="1588743" cy="439277"/>
            <a:chOff x="3833434" y="4832580"/>
            <a:chExt cx="1588743" cy="439277"/>
          </a:xfrm>
        </p:grpSpPr>
        <p:sp>
          <p:nvSpPr>
            <p:cNvPr id="127" name="Freeform 126"/>
            <p:cNvSpPr/>
            <p:nvPr/>
          </p:nvSpPr>
          <p:spPr>
            <a:xfrm>
              <a:off x="3833434" y="4832580"/>
              <a:ext cx="345705" cy="424224"/>
            </a:xfrm>
            <a:custGeom>
              <a:avLst/>
              <a:gdLst/>
              <a:ahLst/>
              <a:cxnLst/>
              <a:rect l="0" t="0" r="0" b="0"/>
              <a:pathLst>
                <a:path w="345705" h="424224">
                  <a:moveTo>
                    <a:pt x="19996" y="0"/>
                  </a:moveTo>
                  <a:lnTo>
                    <a:pt x="10931" y="58617"/>
                  </a:lnTo>
                  <a:lnTo>
                    <a:pt x="2521" y="113961"/>
                  </a:lnTo>
                  <a:lnTo>
                    <a:pt x="0" y="162968"/>
                  </a:lnTo>
                  <a:lnTo>
                    <a:pt x="423" y="213363"/>
                  </a:lnTo>
                  <a:lnTo>
                    <a:pt x="10454" y="269786"/>
                  </a:lnTo>
                  <a:lnTo>
                    <a:pt x="27145" y="333098"/>
                  </a:lnTo>
                  <a:lnTo>
                    <a:pt x="38751" y="366198"/>
                  </a:lnTo>
                  <a:lnTo>
                    <a:pt x="50168" y="383463"/>
                  </a:lnTo>
                  <a:lnTo>
                    <a:pt x="57658" y="386663"/>
                  </a:lnTo>
                  <a:lnTo>
                    <a:pt x="66161" y="386458"/>
                  </a:lnTo>
                  <a:lnTo>
                    <a:pt x="75339" y="383980"/>
                  </a:lnTo>
                  <a:lnTo>
                    <a:pt x="91776" y="368750"/>
                  </a:lnTo>
                  <a:lnTo>
                    <a:pt x="111064" y="333867"/>
                  </a:lnTo>
                  <a:lnTo>
                    <a:pt x="128062" y="274569"/>
                  </a:lnTo>
                  <a:lnTo>
                    <a:pt x="134279" y="225465"/>
                  </a:lnTo>
                  <a:lnTo>
                    <a:pt x="141197" y="275890"/>
                  </a:lnTo>
                  <a:lnTo>
                    <a:pt x="154898" y="324728"/>
                  </a:lnTo>
                  <a:lnTo>
                    <a:pt x="185607" y="378808"/>
                  </a:lnTo>
                  <a:lnTo>
                    <a:pt x="206196" y="404958"/>
                  </a:lnTo>
                  <a:lnTo>
                    <a:pt x="232704" y="421934"/>
                  </a:lnTo>
                  <a:lnTo>
                    <a:pt x="252573" y="424223"/>
                  </a:lnTo>
                  <a:lnTo>
                    <a:pt x="262784" y="423195"/>
                  </a:lnTo>
                  <a:lnTo>
                    <a:pt x="280370" y="412695"/>
                  </a:lnTo>
                  <a:lnTo>
                    <a:pt x="310724" y="377358"/>
                  </a:lnTo>
                  <a:lnTo>
                    <a:pt x="330844" y="334242"/>
                  </a:lnTo>
                  <a:lnTo>
                    <a:pt x="342964" y="274947"/>
                  </a:lnTo>
                  <a:lnTo>
                    <a:pt x="345704" y="212238"/>
                  </a:lnTo>
                  <a:lnTo>
                    <a:pt x="340590" y="160891"/>
                  </a:lnTo>
                  <a:lnTo>
                    <a:pt x="328381" y="100715"/>
                  </a:lnTo>
                  <a:lnTo>
                    <a:pt x="314794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75973" y="4945449"/>
              <a:ext cx="227898" cy="326408"/>
            </a:xfrm>
            <a:custGeom>
              <a:avLst/>
              <a:gdLst/>
              <a:ahLst/>
              <a:cxnLst/>
              <a:rect l="0" t="0" r="0" b="0"/>
              <a:pathLst>
                <a:path w="227898" h="326408">
                  <a:moveTo>
                    <a:pt x="114410" y="24001"/>
                  </a:moveTo>
                  <a:lnTo>
                    <a:pt x="96429" y="8361"/>
                  </a:lnTo>
                  <a:lnTo>
                    <a:pt x="79513" y="282"/>
                  </a:lnTo>
                  <a:lnTo>
                    <a:pt x="71258" y="0"/>
                  </a:lnTo>
                  <a:lnTo>
                    <a:pt x="55847" y="5925"/>
                  </a:lnTo>
                  <a:lnTo>
                    <a:pt x="28428" y="22415"/>
                  </a:lnTo>
                  <a:lnTo>
                    <a:pt x="14585" y="38504"/>
                  </a:lnTo>
                  <a:lnTo>
                    <a:pt x="5702" y="58523"/>
                  </a:lnTo>
                  <a:lnTo>
                    <a:pt x="0" y="109502"/>
                  </a:lnTo>
                  <a:lnTo>
                    <a:pt x="4463" y="164633"/>
                  </a:lnTo>
                  <a:lnTo>
                    <a:pt x="23083" y="226271"/>
                  </a:lnTo>
                  <a:lnTo>
                    <a:pt x="55200" y="284951"/>
                  </a:lnTo>
                  <a:lnTo>
                    <a:pt x="68987" y="302196"/>
                  </a:lnTo>
                  <a:lnTo>
                    <a:pt x="95492" y="319469"/>
                  </a:lnTo>
                  <a:lnTo>
                    <a:pt x="131162" y="326407"/>
                  </a:lnTo>
                  <a:lnTo>
                    <a:pt x="165777" y="322873"/>
                  </a:lnTo>
                  <a:lnTo>
                    <a:pt x="184423" y="308132"/>
                  </a:lnTo>
                  <a:lnTo>
                    <a:pt x="204955" y="276644"/>
                  </a:lnTo>
                  <a:lnTo>
                    <a:pt x="222372" y="234563"/>
                  </a:lnTo>
                  <a:lnTo>
                    <a:pt x="227897" y="191805"/>
                  </a:lnTo>
                  <a:lnTo>
                    <a:pt x="221359" y="133360"/>
                  </a:lnTo>
                  <a:lnTo>
                    <a:pt x="205683" y="76756"/>
                  </a:lnTo>
                  <a:lnTo>
                    <a:pt x="192410" y="52127"/>
                  </a:lnTo>
                  <a:lnTo>
                    <a:pt x="174813" y="37282"/>
                  </a:lnTo>
                  <a:lnTo>
                    <a:pt x="137260" y="19389"/>
                  </a:lnTo>
                  <a:lnTo>
                    <a:pt x="114410" y="13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596297" y="4916808"/>
              <a:ext cx="130999" cy="340136"/>
            </a:xfrm>
            <a:custGeom>
              <a:avLst/>
              <a:gdLst/>
              <a:ahLst/>
              <a:cxnLst/>
              <a:rect l="0" t="0" r="0" b="0"/>
              <a:pathLst>
                <a:path w="130999" h="340136">
                  <a:moveTo>
                    <a:pt x="4656" y="147399"/>
                  </a:moveTo>
                  <a:lnTo>
                    <a:pt x="22614" y="210827"/>
                  </a:lnTo>
                  <a:lnTo>
                    <a:pt x="45394" y="268835"/>
                  </a:lnTo>
                  <a:lnTo>
                    <a:pt x="67184" y="325738"/>
                  </a:lnTo>
                  <a:lnTo>
                    <a:pt x="72221" y="340135"/>
                  </a:lnTo>
                  <a:lnTo>
                    <a:pt x="53614" y="293138"/>
                  </a:lnTo>
                  <a:lnTo>
                    <a:pt x="34084" y="246767"/>
                  </a:lnTo>
                  <a:lnTo>
                    <a:pt x="18961" y="192547"/>
                  </a:lnTo>
                  <a:lnTo>
                    <a:pt x="4709" y="136776"/>
                  </a:lnTo>
                  <a:lnTo>
                    <a:pt x="0" y="109923"/>
                  </a:lnTo>
                  <a:lnTo>
                    <a:pt x="1807" y="86289"/>
                  </a:lnTo>
                  <a:lnTo>
                    <a:pt x="9629" y="67206"/>
                  </a:lnTo>
                  <a:lnTo>
                    <a:pt x="33714" y="35892"/>
                  </a:lnTo>
                  <a:lnTo>
                    <a:pt x="59669" y="14274"/>
                  </a:lnTo>
                  <a:lnTo>
                    <a:pt x="82529" y="6344"/>
                  </a:lnTo>
                  <a:lnTo>
                    <a:pt x="1309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808765" y="4918271"/>
              <a:ext cx="248848" cy="302405"/>
            </a:xfrm>
            <a:custGeom>
              <a:avLst/>
              <a:gdLst/>
              <a:ahLst/>
              <a:cxnLst/>
              <a:rect l="0" t="0" r="0" b="0"/>
              <a:pathLst>
                <a:path w="248848" h="302405">
                  <a:moveTo>
                    <a:pt x="139629" y="9065"/>
                  </a:moveTo>
                  <a:lnTo>
                    <a:pt x="102151" y="732"/>
                  </a:lnTo>
                  <a:lnTo>
                    <a:pt x="90077" y="0"/>
                  </a:lnTo>
                  <a:lnTo>
                    <a:pt x="70422" y="5426"/>
                  </a:lnTo>
                  <a:lnTo>
                    <a:pt x="25360" y="28473"/>
                  </a:lnTo>
                  <a:lnTo>
                    <a:pt x="8805" y="53810"/>
                  </a:lnTo>
                  <a:lnTo>
                    <a:pt x="376" y="73406"/>
                  </a:lnTo>
                  <a:lnTo>
                    <a:pt x="0" y="83545"/>
                  </a:lnTo>
                  <a:lnTo>
                    <a:pt x="5822" y="104168"/>
                  </a:lnTo>
                  <a:lnTo>
                    <a:pt x="19328" y="118794"/>
                  </a:lnTo>
                  <a:lnTo>
                    <a:pt x="27842" y="124332"/>
                  </a:lnTo>
                  <a:lnTo>
                    <a:pt x="46662" y="127365"/>
                  </a:lnTo>
                  <a:lnTo>
                    <a:pt x="104986" y="124037"/>
                  </a:lnTo>
                  <a:lnTo>
                    <a:pt x="138722" y="118910"/>
                  </a:lnTo>
                  <a:lnTo>
                    <a:pt x="160283" y="121446"/>
                  </a:lnTo>
                  <a:lnTo>
                    <a:pt x="192152" y="135040"/>
                  </a:lnTo>
                  <a:lnTo>
                    <a:pt x="218232" y="153886"/>
                  </a:lnTo>
                  <a:lnTo>
                    <a:pt x="230325" y="173646"/>
                  </a:lnTo>
                  <a:lnTo>
                    <a:pt x="247621" y="224459"/>
                  </a:lnTo>
                  <a:lnTo>
                    <a:pt x="248847" y="248686"/>
                  </a:lnTo>
                  <a:lnTo>
                    <a:pt x="247536" y="260059"/>
                  </a:lnTo>
                  <a:lnTo>
                    <a:pt x="236720" y="278935"/>
                  </a:lnTo>
                  <a:lnTo>
                    <a:pt x="228923" y="287245"/>
                  </a:lnTo>
                  <a:lnTo>
                    <a:pt x="207781" y="296477"/>
                  </a:lnTo>
                  <a:lnTo>
                    <a:pt x="156080" y="302404"/>
                  </a:lnTo>
                  <a:lnTo>
                    <a:pt x="98295" y="295338"/>
                  </a:lnTo>
                  <a:lnTo>
                    <a:pt x="65929" y="293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96804" y="4945744"/>
              <a:ext cx="325373" cy="272967"/>
            </a:xfrm>
            <a:custGeom>
              <a:avLst/>
              <a:gdLst/>
              <a:ahLst/>
              <a:cxnLst/>
              <a:rect l="0" t="0" r="0" b="0"/>
              <a:pathLst>
                <a:path w="325373" h="272967">
                  <a:moveTo>
                    <a:pt x="20046" y="128991"/>
                  </a:moveTo>
                  <a:lnTo>
                    <a:pt x="62737" y="125872"/>
                  </a:lnTo>
                  <a:lnTo>
                    <a:pt x="114878" y="109864"/>
                  </a:lnTo>
                  <a:lnTo>
                    <a:pt x="135893" y="98653"/>
                  </a:lnTo>
                  <a:lnTo>
                    <a:pt x="141731" y="90049"/>
                  </a:lnTo>
                  <a:lnTo>
                    <a:pt x="145098" y="68010"/>
                  </a:lnTo>
                  <a:lnTo>
                    <a:pt x="139575" y="45736"/>
                  </a:lnTo>
                  <a:lnTo>
                    <a:pt x="134827" y="34884"/>
                  </a:lnTo>
                  <a:lnTo>
                    <a:pt x="120192" y="19706"/>
                  </a:lnTo>
                  <a:lnTo>
                    <a:pt x="82201" y="430"/>
                  </a:lnTo>
                  <a:lnTo>
                    <a:pt x="73181" y="0"/>
                  </a:lnTo>
                  <a:lnTo>
                    <a:pt x="56919" y="5761"/>
                  </a:lnTo>
                  <a:lnTo>
                    <a:pt x="34611" y="22159"/>
                  </a:lnTo>
                  <a:lnTo>
                    <a:pt x="18772" y="47424"/>
                  </a:lnTo>
                  <a:lnTo>
                    <a:pt x="4109" y="88573"/>
                  </a:lnTo>
                  <a:lnTo>
                    <a:pt x="0" y="140548"/>
                  </a:lnTo>
                  <a:lnTo>
                    <a:pt x="1778" y="166883"/>
                  </a:lnTo>
                  <a:lnTo>
                    <a:pt x="15933" y="200270"/>
                  </a:lnTo>
                  <a:lnTo>
                    <a:pt x="36114" y="225500"/>
                  </a:lnTo>
                  <a:lnTo>
                    <a:pt x="63801" y="246624"/>
                  </a:lnTo>
                  <a:lnTo>
                    <a:pt x="110837" y="264835"/>
                  </a:lnTo>
                  <a:lnTo>
                    <a:pt x="158861" y="272966"/>
                  </a:lnTo>
                  <a:lnTo>
                    <a:pt x="203895" y="272256"/>
                  </a:lnTo>
                  <a:lnTo>
                    <a:pt x="263795" y="258298"/>
                  </a:lnTo>
                  <a:lnTo>
                    <a:pt x="325372" y="244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117900" y="4727295"/>
            <a:ext cx="1441562" cy="534041"/>
            <a:chOff x="6117900" y="4727295"/>
            <a:chExt cx="1441562" cy="534041"/>
          </a:xfrm>
        </p:grpSpPr>
        <p:sp>
          <p:nvSpPr>
            <p:cNvPr id="133" name="Freeform 132"/>
            <p:cNvSpPr/>
            <p:nvPr/>
          </p:nvSpPr>
          <p:spPr>
            <a:xfrm>
              <a:off x="6117900" y="4895751"/>
              <a:ext cx="335770" cy="332538"/>
            </a:xfrm>
            <a:custGeom>
              <a:avLst/>
              <a:gdLst/>
              <a:ahLst/>
              <a:cxnLst/>
              <a:rect l="0" t="0" r="0" b="0"/>
              <a:pathLst>
                <a:path w="335770" h="332538">
                  <a:moveTo>
                    <a:pt x="20214" y="21057"/>
                  </a:moveTo>
                  <a:lnTo>
                    <a:pt x="3425" y="83337"/>
                  </a:lnTo>
                  <a:lnTo>
                    <a:pt x="0" y="137388"/>
                  </a:lnTo>
                  <a:lnTo>
                    <a:pt x="4913" y="193125"/>
                  </a:lnTo>
                  <a:lnTo>
                    <a:pt x="18318" y="255260"/>
                  </a:lnTo>
                  <a:lnTo>
                    <a:pt x="29510" y="280735"/>
                  </a:lnTo>
                  <a:lnTo>
                    <a:pt x="36940" y="287762"/>
                  </a:lnTo>
                  <a:lnTo>
                    <a:pt x="45402" y="291277"/>
                  </a:lnTo>
                  <a:lnTo>
                    <a:pt x="54553" y="292451"/>
                  </a:lnTo>
                  <a:lnTo>
                    <a:pt x="70960" y="287515"/>
                  </a:lnTo>
                  <a:lnTo>
                    <a:pt x="78612" y="282924"/>
                  </a:lnTo>
                  <a:lnTo>
                    <a:pt x="90232" y="268464"/>
                  </a:lnTo>
                  <a:lnTo>
                    <a:pt x="114647" y="210106"/>
                  </a:lnTo>
                  <a:lnTo>
                    <a:pt x="119506" y="189307"/>
                  </a:lnTo>
                  <a:lnTo>
                    <a:pt x="117766" y="168364"/>
                  </a:lnTo>
                  <a:lnTo>
                    <a:pt x="116834" y="166055"/>
                  </a:lnTo>
                  <a:lnTo>
                    <a:pt x="115798" y="175968"/>
                  </a:lnTo>
                  <a:lnTo>
                    <a:pt x="129697" y="237875"/>
                  </a:lnTo>
                  <a:lnTo>
                    <a:pt x="144352" y="282254"/>
                  </a:lnTo>
                  <a:lnTo>
                    <a:pt x="163190" y="307199"/>
                  </a:lnTo>
                  <a:lnTo>
                    <a:pt x="180855" y="322146"/>
                  </a:lnTo>
                  <a:lnTo>
                    <a:pt x="203524" y="330350"/>
                  </a:lnTo>
                  <a:lnTo>
                    <a:pt x="216120" y="332537"/>
                  </a:lnTo>
                  <a:lnTo>
                    <a:pt x="239474" y="328728"/>
                  </a:lnTo>
                  <a:lnTo>
                    <a:pt x="269234" y="313430"/>
                  </a:lnTo>
                  <a:lnTo>
                    <a:pt x="292869" y="290960"/>
                  </a:lnTo>
                  <a:lnTo>
                    <a:pt x="306340" y="270865"/>
                  </a:lnTo>
                  <a:lnTo>
                    <a:pt x="328370" y="211809"/>
                  </a:lnTo>
                  <a:lnTo>
                    <a:pt x="334548" y="159125"/>
                  </a:lnTo>
                  <a:lnTo>
                    <a:pt x="335769" y="96726"/>
                  </a:lnTo>
                  <a:lnTo>
                    <a:pt x="330420" y="38993"/>
                  </a:lnTo>
                  <a:lnTo>
                    <a:pt x="3150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545595" y="4998263"/>
              <a:ext cx="179334" cy="247292"/>
            </a:xfrm>
            <a:custGeom>
              <a:avLst/>
              <a:gdLst/>
              <a:ahLst/>
              <a:cxnLst/>
              <a:rect l="0" t="0" r="0" b="0"/>
              <a:pathLst>
                <a:path w="179334" h="247292">
                  <a:moveTo>
                    <a:pt x="108415" y="13302"/>
                  </a:moveTo>
                  <a:lnTo>
                    <a:pt x="97237" y="2123"/>
                  </a:lnTo>
                  <a:lnTo>
                    <a:pt x="90434" y="0"/>
                  </a:lnTo>
                  <a:lnTo>
                    <a:pt x="73518" y="761"/>
                  </a:lnTo>
                  <a:lnTo>
                    <a:pt x="44263" y="13355"/>
                  </a:lnTo>
                  <a:lnTo>
                    <a:pt x="18957" y="37494"/>
                  </a:lnTo>
                  <a:lnTo>
                    <a:pt x="2230" y="72462"/>
                  </a:lnTo>
                  <a:lnTo>
                    <a:pt x="0" y="98866"/>
                  </a:lnTo>
                  <a:lnTo>
                    <a:pt x="8101" y="153946"/>
                  </a:lnTo>
                  <a:lnTo>
                    <a:pt x="35833" y="212453"/>
                  </a:lnTo>
                  <a:lnTo>
                    <a:pt x="50420" y="231665"/>
                  </a:lnTo>
                  <a:lnTo>
                    <a:pt x="68602" y="244103"/>
                  </a:lnTo>
                  <a:lnTo>
                    <a:pt x="91500" y="247291"/>
                  </a:lnTo>
                  <a:lnTo>
                    <a:pt x="114935" y="243639"/>
                  </a:lnTo>
                  <a:lnTo>
                    <a:pt x="133150" y="234217"/>
                  </a:lnTo>
                  <a:lnTo>
                    <a:pt x="156558" y="204580"/>
                  </a:lnTo>
                  <a:lnTo>
                    <a:pt x="172723" y="171752"/>
                  </a:lnTo>
                  <a:lnTo>
                    <a:pt x="179333" y="134209"/>
                  </a:lnTo>
                  <a:lnTo>
                    <a:pt x="173160" y="80772"/>
                  </a:lnTo>
                  <a:lnTo>
                    <a:pt x="157556" y="35208"/>
                  </a:lnTo>
                  <a:lnTo>
                    <a:pt x="151704" y="24396"/>
                  </a:lnTo>
                  <a:lnTo>
                    <a:pt x="144293" y="17189"/>
                  </a:lnTo>
                  <a:lnTo>
                    <a:pt x="108415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90880" y="4958922"/>
              <a:ext cx="115815" cy="272811"/>
            </a:xfrm>
            <a:custGeom>
              <a:avLst/>
              <a:gdLst/>
              <a:ahLst/>
              <a:cxnLst/>
              <a:rect l="0" t="0" r="0" b="0"/>
              <a:pathLst>
                <a:path w="115815" h="272811">
                  <a:moveTo>
                    <a:pt x="0" y="147399"/>
                  </a:moveTo>
                  <a:lnTo>
                    <a:pt x="17959" y="210827"/>
                  </a:lnTo>
                  <a:lnTo>
                    <a:pt x="37472" y="272810"/>
                  </a:lnTo>
                  <a:lnTo>
                    <a:pt x="39019" y="270781"/>
                  </a:lnTo>
                  <a:lnTo>
                    <a:pt x="40051" y="264749"/>
                  </a:lnTo>
                  <a:lnTo>
                    <a:pt x="30390" y="208461"/>
                  </a:lnTo>
                  <a:lnTo>
                    <a:pt x="17312" y="154001"/>
                  </a:lnTo>
                  <a:lnTo>
                    <a:pt x="13038" y="98184"/>
                  </a:lnTo>
                  <a:lnTo>
                    <a:pt x="20501" y="58467"/>
                  </a:lnTo>
                  <a:lnTo>
                    <a:pt x="30949" y="39243"/>
                  </a:lnTo>
                  <a:lnTo>
                    <a:pt x="55574" y="15267"/>
                  </a:lnTo>
                  <a:lnTo>
                    <a:pt x="78122" y="678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01450" y="4950589"/>
              <a:ext cx="239253" cy="310747"/>
            </a:xfrm>
            <a:custGeom>
              <a:avLst/>
              <a:gdLst/>
              <a:ahLst/>
              <a:cxnLst/>
              <a:rect l="0" t="0" r="0" b="0"/>
              <a:pathLst>
                <a:path w="239253" h="310747">
                  <a:moveTo>
                    <a:pt x="147399" y="8333"/>
                  </a:moveTo>
                  <a:lnTo>
                    <a:pt x="109922" y="0"/>
                  </a:lnTo>
                  <a:lnTo>
                    <a:pt x="86289" y="1120"/>
                  </a:lnTo>
                  <a:lnTo>
                    <a:pt x="54423" y="14904"/>
                  </a:lnTo>
                  <a:lnTo>
                    <a:pt x="37446" y="27241"/>
                  </a:lnTo>
                  <a:lnTo>
                    <a:pt x="20325" y="52930"/>
                  </a:lnTo>
                  <a:lnTo>
                    <a:pt x="18002" y="75727"/>
                  </a:lnTo>
                  <a:lnTo>
                    <a:pt x="19020" y="88357"/>
                  </a:lnTo>
                  <a:lnTo>
                    <a:pt x="23208" y="97947"/>
                  </a:lnTo>
                  <a:lnTo>
                    <a:pt x="37221" y="111722"/>
                  </a:lnTo>
                  <a:lnTo>
                    <a:pt x="58267" y="118625"/>
                  </a:lnTo>
                  <a:lnTo>
                    <a:pt x="115495" y="123056"/>
                  </a:lnTo>
                  <a:lnTo>
                    <a:pt x="177556" y="135455"/>
                  </a:lnTo>
                  <a:lnTo>
                    <a:pt x="188561" y="138705"/>
                  </a:lnTo>
                  <a:lnTo>
                    <a:pt x="207027" y="151674"/>
                  </a:lnTo>
                  <a:lnTo>
                    <a:pt x="221864" y="169136"/>
                  </a:lnTo>
                  <a:lnTo>
                    <a:pt x="232358" y="188595"/>
                  </a:lnTo>
                  <a:lnTo>
                    <a:pt x="239252" y="224871"/>
                  </a:lnTo>
                  <a:lnTo>
                    <a:pt x="234626" y="248461"/>
                  </a:lnTo>
                  <a:lnTo>
                    <a:pt x="223602" y="269475"/>
                  </a:lnTo>
                  <a:lnTo>
                    <a:pt x="207004" y="286613"/>
                  </a:lnTo>
                  <a:lnTo>
                    <a:pt x="177928" y="303826"/>
                  </a:lnTo>
                  <a:lnTo>
                    <a:pt x="141497" y="310746"/>
                  </a:lnTo>
                  <a:lnTo>
                    <a:pt x="81200" y="304678"/>
                  </a:lnTo>
                  <a:lnTo>
                    <a:pt x="22045" y="288835"/>
                  </a:lnTo>
                  <a:lnTo>
                    <a:pt x="0" y="282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24786" y="4727295"/>
              <a:ext cx="18862" cy="526426"/>
            </a:xfrm>
            <a:custGeom>
              <a:avLst/>
              <a:gdLst/>
              <a:ahLst/>
              <a:cxnLst/>
              <a:rect l="0" t="0" r="0" b="0"/>
              <a:pathLst>
                <a:path w="18862" h="52642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7740" y="174228"/>
                  </a:lnTo>
                  <a:lnTo>
                    <a:pt x="8157" y="234507"/>
                  </a:lnTo>
                  <a:lnTo>
                    <a:pt x="8281" y="291362"/>
                  </a:lnTo>
                  <a:lnTo>
                    <a:pt x="9480" y="336555"/>
                  </a:lnTo>
                  <a:lnTo>
                    <a:pt x="13912" y="383936"/>
                  </a:lnTo>
                  <a:lnTo>
                    <a:pt x="17395" y="445472"/>
                  </a:lnTo>
                  <a:lnTo>
                    <a:pt x="18572" y="505581"/>
                  </a:lnTo>
                  <a:lnTo>
                    <a:pt x="18861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90964" y="4843109"/>
              <a:ext cx="368498" cy="63171"/>
            </a:xfrm>
            <a:custGeom>
              <a:avLst/>
              <a:gdLst/>
              <a:ahLst/>
              <a:cxnLst/>
              <a:rect l="0" t="0" r="0" b="0"/>
              <a:pathLst>
                <a:path w="368498" h="63171">
                  <a:moveTo>
                    <a:pt x="368497" y="63170"/>
                  </a:moveTo>
                  <a:lnTo>
                    <a:pt x="305069" y="45212"/>
                  </a:lnTo>
                  <a:lnTo>
                    <a:pt x="256922" y="28384"/>
                  </a:lnTo>
                  <a:lnTo>
                    <a:pt x="205586" y="12699"/>
                  </a:lnTo>
                  <a:lnTo>
                    <a:pt x="152161" y="3762"/>
                  </a:lnTo>
                  <a:lnTo>
                    <a:pt x="100457" y="1114"/>
                  </a:lnTo>
                  <a:lnTo>
                    <a:pt x="46922" y="3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05326" y="252683"/>
            <a:ext cx="705410" cy="589597"/>
            <a:chOff x="305326" y="252683"/>
            <a:chExt cx="705410" cy="589597"/>
          </a:xfrm>
        </p:grpSpPr>
        <p:sp>
          <p:nvSpPr>
            <p:cNvPr id="2" name="Freeform 1"/>
            <p:cNvSpPr/>
            <p:nvPr/>
          </p:nvSpPr>
          <p:spPr>
            <a:xfrm>
              <a:off x="494967" y="315854"/>
              <a:ext cx="10401" cy="305328"/>
            </a:xfrm>
            <a:custGeom>
              <a:avLst/>
              <a:gdLst/>
              <a:ahLst/>
              <a:cxnLst/>
              <a:rect l="0" t="0" r="0" b="0"/>
              <a:pathLst>
                <a:path w="10401" h="305328">
                  <a:moveTo>
                    <a:pt x="10400" y="0"/>
                  </a:moveTo>
                  <a:lnTo>
                    <a:pt x="3165" y="27557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8222" y="202225"/>
                  </a:lnTo>
                  <a:lnTo>
                    <a:pt x="9970" y="256625"/>
                  </a:lnTo>
                  <a:lnTo>
                    <a:pt x="1040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252683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12283" y="17959"/>
                  </a:lnTo>
                  <a:lnTo>
                    <a:pt x="253711" y="31667"/>
                  </a:lnTo>
                  <a:lnTo>
                    <a:pt x="196735" y="40051"/>
                  </a:lnTo>
                  <a:lnTo>
                    <a:pt x="140420" y="48942"/>
                  </a:lnTo>
                  <a:lnTo>
                    <a:pt x="84236" y="55032"/>
                  </a:lnTo>
                  <a:lnTo>
                    <a:pt x="28078" y="615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51589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31709" y="400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05409" y="452692"/>
              <a:ext cx="157928" cy="179018"/>
            </a:xfrm>
            <a:custGeom>
              <a:avLst/>
              <a:gdLst/>
              <a:ahLst/>
              <a:cxnLst/>
              <a:rect l="0" t="0" r="0" b="0"/>
              <a:pathLst>
                <a:path w="157928" h="179018">
                  <a:moveTo>
                    <a:pt x="0" y="21090"/>
                  </a:moveTo>
                  <a:lnTo>
                    <a:pt x="11453" y="75234"/>
                  </a:lnTo>
                  <a:lnTo>
                    <a:pt x="30338" y="130181"/>
                  </a:lnTo>
                  <a:lnTo>
                    <a:pt x="44214" y="166497"/>
                  </a:lnTo>
                  <a:lnTo>
                    <a:pt x="44684" y="170671"/>
                  </a:lnTo>
                  <a:lnTo>
                    <a:pt x="42657" y="169943"/>
                  </a:lnTo>
                  <a:lnTo>
                    <a:pt x="38967" y="165949"/>
                  </a:lnTo>
                  <a:lnTo>
                    <a:pt x="34866" y="149033"/>
                  </a:lnTo>
                  <a:lnTo>
                    <a:pt x="24782" y="93830"/>
                  </a:lnTo>
                  <a:lnTo>
                    <a:pt x="23330" y="56031"/>
                  </a:lnTo>
                  <a:lnTo>
                    <a:pt x="27137" y="33110"/>
                  </a:lnTo>
                  <a:lnTo>
                    <a:pt x="35847" y="14344"/>
                  </a:lnTo>
                  <a:lnTo>
                    <a:pt x="41446" y="6064"/>
                  </a:lnTo>
                  <a:lnTo>
                    <a:pt x="48687" y="1714"/>
                  </a:lnTo>
                  <a:lnTo>
                    <a:pt x="66092" y="0"/>
                  </a:lnTo>
                  <a:lnTo>
                    <a:pt x="73307" y="3521"/>
                  </a:lnTo>
                  <a:lnTo>
                    <a:pt x="116304" y="64024"/>
                  </a:lnTo>
                  <a:lnTo>
                    <a:pt x="133896" y="98152"/>
                  </a:lnTo>
                  <a:lnTo>
                    <a:pt x="154547" y="161621"/>
                  </a:lnTo>
                  <a:lnTo>
                    <a:pt x="157927" y="179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05450" y="505367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9576" y="24047"/>
                  </a:lnTo>
                  <a:lnTo>
                    <a:pt x="44986" y="71531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94922" y="473782"/>
              <a:ext cx="115814" cy="368498"/>
            </a:xfrm>
            <a:custGeom>
              <a:avLst/>
              <a:gdLst/>
              <a:ahLst/>
              <a:cxnLst/>
              <a:rect l="0" t="0" r="0" b="0"/>
              <a:pathLst>
                <a:path w="115814" h="368498">
                  <a:moveTo>
                    <a:pt x="115813" y="0"/>
                  </a:moveTo>
                  <a:lnTo>
                    <a:pt x="97855" y="55045"/>
                  </a:lnTo>
                  <a:lnTo>
                    <a:pt x="86446" y="90659"/>
                  </a:lnTo>
                  <a:lnTo>
                    <a:pt x="61109" y="143538"/>
                  </a:lnTo>
                  <a:lnTo>
                    <a:pt x="44739" y="204391"/>
                  </a:lnTo>
                  <a:lnTo>
                    <a:pt x="23309" y="265805"/>
                  </a:lnTo>
                  <a:lnTo>
                    <a:pt x="11195" y="31662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06710" y="1122089"/>
            <a:ext cx="719840" cy="463224"/>
            <a:chOff x="406710" y="1122089"/>
            <a:chExt cx="719840" cy="463224"/>
          </a:xfrm>
        </p:grpSpPr>
        <p:sp>
          <p:nvSpPr>
            <p:cNvPr id="10" name="Freeform 9"/>
            <p:cNvSpPr/>
            <p:nvPr/>
          </p:nvSpPr>
          <p:spPr>
            <a:xfrm>
              <a:off x="406710" y="1129231"/>
              <a:ext cx="299726" cy="456082"/>
            </a:xfrm>
            <a:custGeom>
              <a:avLst/>
              <a:gdLst/>
              <a:ahLst/>
              <a:cxnLst/>
              <a:rect l="0" t="0" r="0" b="0"/>
              <a:pathLst>
                <a:path w="299726" h="456082">
                  <a:moveTo>
                    <a:pt x="214471" y="71017"/>
                  </a:moveTo>
                  <a:lnTo>
                    <a:pt x="204896" y="46971"/>
                  </a:lnTo>
                  <a:lnTo>
                    <a:pt x="194227" y="32644"/>
                  </a:lnTo>
                  <a:lnTo>
                    <a:pt x="169478" y="17013"/>
                  </a:lnTo>
                  <a:lnTo>
                    <a:pt x="127335" y="2421"/>
                  </a:lnTo>
                  <a:lnTo>
                    <a:pt x="84018" y="0"/>
                  </a:lnTo>
                  <a:lnTo>
                    <a:pt x="59395" y="3579"/>
                  </a:lnTo>
                  <a:lnTo>
                    <a:pt x="39874" y="12189"/>
                  </a:lnTo>
                  <a:lnTo>
                    <a:pt x="31392" y="17760"/>
                  </a:lnTo>
                  <a:lnTo>
                    <a:pt x="18849" y="33310"/>
                  </a:lnTo>
                  <a:lnTo>
                    <a:pt x="1264" y="71888"/>
                  </a:lnTo>
                  <a:lnTo>
                    <a:pt x="0" y="92461"/>
                  </a:lnTo>
                  <a:lnTo>
                    <a:pt x="8719" y="134265"/>
                  </a:lnTo>
                  <a:lnTo>
                    <a:pt x="23916" y="160207"/>
                  </a:lnTo>
                  <a:lnTo>
                    <a:pt x="43237" y="182712"/>
                  </a:lnTo>
                  <a:lnTo>
                    <a:pt x="63107" y="190849"/>
                  </a:lnTo>
                  <a:lnTo>
                    <a:pt x="113992" y="196073"/>
                  </a:lnTo>
                  <a:lnTo>
                    <a:pt x="167934" y="198275"/>
                  </a:lnTo>
                  <a:lnTo>
                    <a:pt x="224417" y="211980"/>
                  </a:lnTo>
                  <a:lnTo>
                    <a:pt x="256412" y="227688"/>
                  </a:lnTo>
                  <a:lnTo>
                    <a:pt x="271326" y="246713"/>
                  </a:lnTo>
                  <a:lnTo>
                    <a:pt x="299254" y="304551"/>
                  </a:lnTo>
                  <a:lnTo>
                    <a:pt x="299725" y="334687"/>
                  </a:lnTo>
                  <a:lnTo>
                    <a:pt x="287825" y="378949"/>
                  </a:lnTo>
                  <a:lnTo>
                    <a:pt x="269481" y="416110"/>
                  </a:lnTo>
                  <a:lnTo>
                    <a:pt x="243638" y="443758"/>
                  </a:lnTo>
                  <a:lnTo>
                    <a:pt x="220805" y="453099"/>
                  </a:lnTo>
                  <a:lnTo>
                    <a:pt x="193889" y="456081"/>
                  </a:lnTo>
                  <a:lnTo>
                    <a:pt x="148191" y="450012"/>
                  </a:lnTo>
                  <a:lnTo>
                    <a:pt x="112554" y="433916"/>
                  </a:lnTo>
                  <a:lnTo>
                    <a:pt x="56543" y="386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54141" y="1383894"/>
              <a:ext cx="203953" cy="145826"/>
            </a:xfrm>
            <a:custGeom>
              <a:avLst/>
              <a:gdLst/>
              <a:ahLst/>
              <a:cxnLst/>
              <a:rect l="0" t="0" r="0" b="0"/>
              <a:pathLst>
                <a:path w="203953" h="145826">
                  <a:moveTo>
                    <a:pt x="109195" y="58510"/>
                  </a:moveTo>
                  <a:lnTo>
                    <a:pt x="99620" y="27228"/>
                  </a:lnTo>
                  <a:lnTo>
                    <a:pt x="88952" y="11071"/>
                  </a:lnTo>
                  <a:lnTo>
                    <a:pt x="80492" y="5827"/>
                  </a:lnTo>
                  <a:lnTo>
                    <a:pt x="58614" y="0"/>
                  </a:lnTo>
                  <a:lnTo>
                    <a:pt x="48568" y="786"/>
                  </a:lnTo>
                  <a:lnTo>
                    <a:pt x="31167" y="7898"/>
                  </a:lnTo>
                  <a:lnTo>
                    <a:pt x="18754" y="25097"/>
                  </a:lnTo>
                  <a:lnTo>
                    <a:pt x="1253" y="68677"/>
                  </a:lnTo>
                  <a:lnTo>
                    <a:pt x="0" y="89935"/>
                  </a:lnTo>
                  <a:lnTo>
                    <a:pt x="4512" y="109911"/>
                  </a:lnTo>
                  <a:lnTo>
                    <a:pt x="14316" y="126588"/>
                  </a:lnTo>
                  <a:lnTo>
                    <a:pt x="29592" y="138680"/>
                  </a:lnTo>
                  <a:lnTo>
                    <a:pt x="38579" y="143542"/>
                  </a:lnTo>
                  <a:lnTo>
                    <a:pt x="57923" y="145825"/>
                  </a:lnTo>
                  <a:lnTo>
                    <a:pt x="67995" y="144796"/>
                  </a:lnTo>
                  <a:lnTo>
                    <a:pt x="85425" y="134294"/>
                  </a:lnTo>
                  <a:lnTo>
                    <a:pt x="99800" y="117928"/>
                  </a:lnTo>
                  <a:lnTo>
                    <a:pt x="110089" y="98956"/>
                  </a:lnTo>
                  <a:lnTo>
                    <a:pt x="118990" y="51898"/>
                  </a:lnTo>
                  <a:lnTo>
                    <a:pt x="121575" y="52932"/>
                  </a:lnTo>
                  <a:lnTo>
                    <a:pt x="149988" y="106469"/>
                  </a:lnTo>
                  <a:lnTo>
                    <a:pt x="175094" y="122763"/>
                  </a:lnTo>
                  <a:lnTo>
                    <a:pt x="203952" y="132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03090" y="1122089"/>
              <a:ext cx="123460" cy="433325"/>
            </a:xfrm>
            <a:custGeom>
              <a:avLst/>
              <a:gdLst/>
              <a:ahLst/>
              <a:cxnLst/>
              <a:rect l="0" t="0" r="0" b="0"/>
              <a:pathLst>
                <a:path w="123460" h="433325">
                  <a:moveTo>
                    <a:pt x="81345" y="330843"/>
                  </a:moveTo>
                  <a:lnTo>
                    <a:pt x="75756" y="308486"/>
                  </a:lnTo>
                  <a:lnTo>
                    <a:pt x="69430" y="301901"/>
                  </a:lnTo>
                  <a:lnTo>
                    <a:pt x="49923" y="294583"/>
                  </a:lnTo>
                  <a:lnTo>
                    <a:pt x="40510" y="296141"/>
                  </a:lnTo>
                  <a:lnTo>
                    <a:pt x="23812" y="307231"/>
                  </a:lnTo>
                  <a:lnTo>
                    <a:pt x="6846" y="333206"/>
                  </a:lnTo>
                  <a:lnTo>
                    <a:pt x="0" y="368718"/>
                  </a:lnTo>
                  <a:lnTo>
                    <a:pt x="3560" y="403287"/>
                  </a:lnTo>
                  <a:lnTo>
                    <a:pt x="12069" y="421922"/>
                  </a:lnTo>
                  <a:lnTo>
                    <a:pt x="17613" y="430167"/>
                  </a:lnTo>
                  <a:lnTo>
                    <a:pt x="24819" y="433324"/>
                  </a:lnTo>
                  <a:lnTo>
                    <a:pt x="33133" y="433089"/>
                  </a:lnTo>
                  <a:lnTo>
                    <a:pt x="50558" y="426589"/>
                  </a:lnTo>
                  <a:lnTo>
                    <a:pt x="66102" y="415901"/>
                  </a:lnTo>
                  <a:lnTo>
                    <a:pt x="77690" y="400232"/>
                  </a:lnTo>
                  <a:lnTo>
                    <a:pt x="102081" y="337874"/>
                  </a:lnTo>
                  <a:lnTo>
                    <a:pt x="110787" y="278940"/>
                  </a:lnTo>
                  <a:lnTo>
                    <a:pt x="112507" y="218209"/>
                  </a:lnTo>
                  <a:lnTo>
                    <a:pt x="112805" y="168268"/>
                  </a:lnTo>
                  <a:lnTo>
                    <a:pt x="111723" y="117596"/>
                  </a:lnTo>
                  <a:lnTo>
                    <a:pt x="101470" y="57960"/>
                  </a:lnTo>
                  <a:lnTo>
                    <a:pt x="88180" y="6709"/>
                  </a:lnTo>
                  <a:lnTo>
                    <a:pt x="83562" y="1280"/>
                  </a:lnTo>
                  <a:lnTo>
                    <a:pt x="78144" y="0"/>
                  </a:lnTo>
                  <a:lnTo>
                    <a:pt x="72192" y="1487"/>
                  </a:lnTo>
                  <a:lnTo>
                    <a:pt x="68224" y="7157"/>
                  </a:lnTo>
                  <a:lnTo>
                    <a:pt x="62639" y="38664"/>
                  </a:lnTo>
                  <a:lnTo>
                    <a:pt x="60752" y="101120"/>
                  </a:lnTo>
                  <a:lnTo>
                    <a:pt x="60380" y="164193"/>
                  </a:lnTo>
                  <a:lnTo>
                    <a:pt x="71753" y="227529"/>
                  </a:lnTo>
                  <a:lnTo>
                    <a:pt x="85039" y="287689"/>
                  </a:lnTo>
                  <a:lnTo>
                    <a:pt x="98929" y="346322"/>
                  </a:lnTo>
                  <a:lnTo>
                    <a:pt x="109432" y="378323"/>
                  </a:lnTo>
                  <a:lnTo>
                    <a:pt x="123459" y="394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42196" y="1881302"/>
            <a:ext cx="958095" cy="442733"/>
            <a:chOff x="442196" y="1881302"/>
            <a:chExt cx="958095" cy="442733"/>
          </a:xfrm>
        </p:grpSpPr>
        <p:sp>
          <p:nvSpPr>
            <p:cNvPr id="14" name="Freeform 13"/>
            <p:cNvSpPr/>
            <p:nvPr/>
          </p:nvSpPr>
          <p:spPr>
            <a:xfrm>
              <a:off x="547481" y="195830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0" y="150058"/>
                  </a:lnTo>
                  <a:lnTo>
                    <a:pt x="3120" y="206589"/>
                  </a:lnTo>
                  <a:lnTo>
                    <a:pt x="9065" y="263076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2196" y="1881302"/>
              <a:ext cx="301347" cy="442733"/>
            </a:xfrm>
            <a:custGeom>
              <a:avLst/>
              <a:gdLst/>
              <a:ahLst/>
              <a:cxnLst/>
              <a:rect l="0" t="0" r="0" b="0"/>
              <a:pathLst>
                <a:path w="301347" h="442733">
                  <a:moveTo>
                    <a:pt x="0" y="87527"/>
                  </a:moveTo>
                  <a:lnTo>
                    <a:pt x="9576" y="56244"/>
                  </a:lnTo>
                  <a:lnTo>
                    <a:pt x="27534" y="32504"/>
                  </a:lnTo>
                  <a:lnTo>
                    <a:pt x="55732" y="11822"/>
                  </a:lnTo>
                  <a:lnTo>
                    <a:pt x="80142" y="2018"/>
                  </a:lnTo>
                  <a:lnTo>
                    <a:pt x="106589" y="0"/>
                  </a:lnTo>
                  <a:lnTo>
                    <a:pt x="156106" y="8236"/>
                  </a:lnTo>
                  <a:lnTo>
                    <a:pt x="183384" y="23349"/>
                  </a:lnTo>
                  <a:lnTo>
                    <a:pt x="206285" y="42645"/>
                  </a:lnTo>
                  <a:lnTo>
                    <a:pt x="222299" y="68769"/>
                  </a:lnTo>
                  <a:lnTo>
                    <a:pt x="224362" y="91668"/>
                  </a:lnTo>
                  <a:lnTo>
                    <a:pt x="216154" y="138908"/>
                  </a:lnTo>
                  <a:lnTo>
                    <a:pt x="201046" y="165792"/>
                  </a:lnTo>
                  <a:lnTo>
                    <a:pt x="181752" y="188575"/>
                  </a:lnTo>
                  <a:lnTo>
                    <a:pt x="152885" y="206489"/>
                  </a:lnTo>
                  <a:lnTo>
                    <a:pt x="154566" y="206609"/>
                  </a:lnTo>
                  <a:lnTo>
                    <a:pt x="188069" y="203986"/>
                  </a:lnTo>
                  <a:lnTo>
                    <a:pt x="220671" y="209121"/>
                  </a:lnTo>
                  <a:lnTo>
                    <a:pt x="246968" y="223640"/>
                  </a:lnTo>
                  <a:lnTo>
                    <a:pt x="291095" y="263243"/>
                  </a:lnTo>
                  <a:lnTo>
                    <a:pt x="299002" y="283386"/>
                  </a:lnTo>
                  <a:lnTo>
                    <a:pt x="301346" y="307936"/>
                  </a:lnTo>
                  <a:lnTo>
                    <a:pt x="294919" y="346896"/>
                  </a:lnTo>
                  <a:lnTo>
                    <a:pt x="278716" y="380016"/>
                  </a:lnTo>
                  <a:lnTo>
                    <a:pt x="257928" y="405167"/>
                  </a:lnTo>
                  <a:lnTo>
                    <a:pt x="230061" y="426267"/>
                  </a:lnTo>
                  <a:lnTo>
                    <a:pt x="209874" y="436170"/>
                  </a:lnTo>
                  <a:lnTo>
                    <a:pt x="167600" y="442732"/>
                  </a:lnTo>
                  <a:lnTo>
                    <a:pt x="117725" y="436544"/>
                  </a:lnTo>
                  <a:lnTo>
                    <a:pt x="56320" y="417250"/>
                  </a:lnTo>
                  <a:lnTo>
                    <a:pt x="42114" y="403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91613" y="2074114"/>
              <a:ext cx="113838" cy="198936"/>
            </a:xfrm>
            <a:custGeom>
              <a:avLst/>
              <a:gdLst/>
              <a:ahLst/>
              <a:cxnLst/>
              <a:rect l="0" t="0" r="0" b="0"/>
              <a:pathLst>
                <a:path w="113838" h="198936">
                  <a:moveTo>
                    <a:pt x="8552" y="84228"/>
                  </a:moveTo>
                  <a:lnTo>
                    <a:pt x="11672" y="133158"/>
                  </a:lnTo>
                  <a:lnTo>
                    <a:pt x="23207" y="192289"/>
                  </a:lnTo>
                  <a:lnTo>
                    <a:pt x="24171" y="198382"/>
                  </a:lnTo>
                  <a:lnTo>
                    <a:pt x="23644" y="198935"/>
                  </a:lnTo>
                  <a:lnTo>
                    <a:pt x="4694" y="146101"/>
                  </a:lnTo>
                  <a:lnTo>
                    <a:pt x="0" y="109840"/>
                  </a:lnTo>
                  <a:lnTo>
                    <a:pt x="5141" y="86252"/>
                  </a:lnTo>
                  <a:lnTo>
                    <a:pt x="21190" y="56361"/>
                  </a:lnTo>
                  <a:lnTo>
                    <a:pt x="35226" y="41427"/>
                  </a:lnTo>
                  <a:lnTo>
                    <a:pt x="97399" y="5685"/>
                  </a:lnTo>
                  <a:lnTo>
                    <a:pt x="1138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98611" y="2100218"/>
              <a:ext cx="175296" cy="161474"/>
            </a:xfrm>
            <a:custGeom>
              <a:avLst/>
              <a:gdLst/>
              <a:ahLst/>
              <a:cxnLst/>
              <a:rect l="0" t="0" r="0" b="0"/>
              <a:pathLst>
                <a:path w="175296" h="161474">
                  <a:moveTo>
                    <a:pt x="112124" y="89709"/>
                  </a:moveTo>
                  <a:lnTo>
                    <a:pt x="117713" y="72942"/>
                  </a:lnTo>
                  <a:lnTo>
                    <a:pt x="115600" y="40157"/>
                  </a:lnTo>
                  <a:lnTo>
                    <a:pt x="107430" y="20503"/>
                  </a:lnTo>
                  <a:lnTo>
                    <a:pt x="101976" y="11986"/>
                  </a:lnTo>
                  <a:lnTo>
                    <a:pt x="93660" y="6308"/>
                  </a:lnTo>
                  <a:lnTo>
                    <a:pt x="71943" y="0"/>
                  </a:lnTo>
                  <a:lnTo>
                    <a:pt x="49812" y="3435"/>
                  </a:lnTo>
                  <a:lnTo>
                    <a:pt x="38997" y="7626"/>
                  </a:lnTo>
                  <a:lnTo>
                    <a:pt x="23861" y="21642"/>
                  </a:lnTo>
                  <a:lnTo>
                    <a:pt x="8763" y="52384"/>
                  </a:lnTo>
                  <a:lnTo>
                    <a:pt x="0" y="91128"/>
                  </a:lnTo>
                  <a:lnTo>
                    <a:pt x="290" y="116076"/>
                  </a:lnTo>
                  <a:lnTo>
                    <a:pt x="8218" y="134963"/>
                  </a:lnTo>
                  <a:lnTo>
                    <a:pt x="31424" y="158750"/>
                  </a:lnTo>
                  <a:lnTo>
                    <a:pt x="40777" y="161473"/>
                  </a:lnTo>
                  <a:lnTo>
                    <a:pt x="60527" y="158259"/>
                  </a:lnTo>
                  <a:lnTo>
                    <a:pt x="85788" y="143295"/>
                  </a:lnTo>
                  <a:lnTo>
                    <a:pt x="91057" y="134792"/>
                  </a:lnTo>
                  <a:lnTo>
                    <a:pt x="105797" y="79803"/>
                  </a:lnTo>
                  <a:lnTo>
                    <a:pt x="109076" y="76086"/>
                  </a:lnTo>
                  <a:lnTo>
                    <a:pt x="112432" y="77118"/>
                  </a:lnTo>
                  <a:lnTo>
                    <a:pt x="119280" y="87622"/>
                  </a:lnTo>
                  <a:lnTo>
                    <a:pt x="136328" y="119843"/>
                  </a:lnTo>
                  <a:lnTo>
                    <a:pt x="142298" y="127346"/>
                  </a:lnTo>
                  <a:lnTo>
                    <a:pt x="155171" y="135682"/>
                  </a:lnTo>
                  <a:lnTo>
                    <a:pt x="175295" y="142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73906" y="2074114"/>
              <a:ext cx="105286" cy="173920"/>
            </a:xfrm>
            <a:custGeom>
              <a:avLst/>
              <a:gdLst/>
              <a:ahLst/>
              <a:cxnLst/>
              <a:rect l="0" t="0" r="0" b="0"/>
              <a:pathLst>
                <a:path w="105286" h="173920">
                  <a:moveTo>
                    <a:pt x="0" y="21057"/>
                  </a:moveTo>
                  <a:lnTo>
                    <a:pt x="17959" y="84484"/>
                  </a:lnTo>
                  <a:lnTo>
                    <a:pt x="40739" y="136904"/>
                  </a:lnTo>
                  <a:lnTo>
                    <a:pt x="60294" y="168465"/>
                  </a:lnTo>
                  <a:lnTo>
                    <a:pt x="67102" y="173142"/>
                  </a:lnTo>
                  <a:lnTo>
                    <a:pt x="73981" y="173919"/>
                  </a:lnTo>
                  <a:lnTo>
                    <a:pt x="80906" y="172098"/>
                  </a:lnTo>
                  <a:lnTo>
                    <a:pt x="85523" y="166205"/>
                  </a:lnTo>
                  <a:lnTo>
                    <a:pt x="90653" y="147178"/>
                  </a:lnTo>
                  <a:lnTo>
                    <a:pt x="93946" y="96836"/>
                  </a:lnTo>
                  <a:lnTo>
                    <a:pt x="100239" y="3347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33106" y="2074302"/>
              <a:ext cx="167185" cy="192346"/>
            </a:xfrm>
            <a:custGeom>
              <a:avLst/>
              <a:gdLst/>
              <a:ahLst/>
              <a:cxnLst/>
              <a:rect l="0" t="0" r="0" b="0"/>
              <a:pathLst>
                <a:path w="167185" h="192346">
                  <a:moveTo>
                    <a:pt x="19785" y="94568"/>
                  </a:moveTo>
                  <a:lnTo>
                    <a:pt x="30963" y="105746"/>
                  </a:lnTo>
                  <a:lnTo>
                    <a:pt x="37766" y="107870"/>
                  </a:lnTo>
                  <a:lnTo>
                    <a:pt x="54682" y="107109"/>
                  </a:lnTo>
                  <a:lnTo>
                    <a:pt x="70780" y="99752"/>
                  </a:lnTo>
                  <a:lnTo>
                    <a:pt x="85733" y="87513"/>
                  </a:lnTo>
                  <a:lnTo>
                    <a:pt x="100178" y="70376"/>
                  </a:lnTo>
                  <a:lnTo>
                    <a:pt x="105038" y="47941"/>
                  </a:lnTo>
                  <a:lnTo>
                    <a:pt x="104696" y="35407"/>
                  </a:lnTo>
                  <a:lnTo>
                    <a:pt x="100959" y="24712"/>
                  </a:lnTo>
                  <a:lnTo>
                    <a:pt x="87448" y="6589"/>
                  </a:lnTo>
                  <a:lnTo>
                    <a:pt x="78931" y="1990"/>
                  </a:lnTo>
                  <a:lnTo>
                    <a:pt x="60110" y="0"/>
                  </a:lnTo>
                  <a:lnTo>
                    <a:pt x="43166" y="6134"/>
                  </a:lnTo>
                  <a:lnTo>
                    <a:pt x="27837" y="17830"/>
                  </a:lnTo>
                  <a:lnTo>
                    <a:pt x="13225" y="34726"/>
                  </a:lnTo>
                  <a:lnTo>
                    <a:pt x="5171" y="57053"/>
                  </a:lnTo>
                  <a:lnTo>
                    <a:pt x="0" y="109515"/>
                  </a:lnTo>
                  <a:lnTo>
                    <a:pt x="5532" y="133966"/>
                  </a:lnTo>
                  <a:lnTo>
                    <a:pt x="21801" y="164343"/>
                  </a:lnTo>
                  <a:lnTo>
                    <a:pt x="35889" y="179392"/>
                  </a:lnTo>
                  <a:lnTo>
                    <a:pt x="53848" y="189979"/>
                  </a:lnTo>
                  <a:lnTo>
                    <a:pt x="73529" y="192345"/>
                  </a:lnTo>
                  <a:lnTo>
                    <a:pt x="135695" y="178137"/>
                  </a:lnTo>
                  <a:lnTo>
                    <a:pt x="167184" y="168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63253" y="2565857"/>
            <a:ext cx="1031794" cy="1189923"/>
            <a:chOff x="463253" y="2565857"/>
            <a:chExt cx="1031794" cy="1189923"/>
          </a:xfrm>
        </p:grpSpPr>
        <p:sp>
          <p:nvSpPr>
            <p:cNvPr id="21" name="Freeform 20"/>
            <p:cNvSpPr/>
            <p:nvPr/>
          </p:nvSpPr>
          <p:spPr>
            <a:xfrm>
              <a:off x="570734" y="2632124"/>
              <a:ext cx="8334" cy="357970"/>
            </a:xfrm>
            <a:custGeom>
              <a:avLst/>
              <a:gdLst/>
              <a:ahLst/>
              <a:cxnLst/>
              <a:rect l="0" t="0" r="0" b="0"/>
              <a:pathLst>
                <a:path w="8334" h="35797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26720"/>
                  </a:lnTo>
                  <a:lnTo>
                    <a:pt x="7937" y="176627"/>
                  </a:lnTo>
                  <a:lnTo>
                    <a:pt x="8255" y="237487"/>
                  </a:lnTo>
                  <a:lnTo>
                    <a:pt x="8317" y="294569"/>
                  </a:lnTo>
                  <a:lnTo>
                    <a:pt x="833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3253" y="2565857"/>
              <a:ext cx="271045" cy="269327"/>
            </a:xfrm>
            <a:custGeom>
              <a:avLst/>
              <a:gdLst/>
              <a:ahLst/>
              <a:cxnLst/>
              <a:rect l="0" t="0" r="0" b="0"/>
              <a:pathLst>
                <a:path w="271045" h="269327">
                  <a:moveTo>
                    <a:pt x="0" y="129438"/>
                  </a:moveTo>
                  <a:lnTo>
                    <a:pt x="14573" y="86746"/>
                  </a:lnTo>
                  <a:lnTo>
                    <a:pt x="39404" y="45096"/>
                  </a:lnTo>
                  <a:lnTo>
                    <a:pt x="71077" y="19180"/>
                  </a:lnTo>
                  <a:lnTo>
                    <a:pt x="110097" y="2272"/>
                  </a:lnTo>
                  <a:lnTo>
                    <a:pt x="134330" y="0"/>
                  </a:lnTo>
                  <a:lnTo>
                    <a:pt x="157969" y="4060"/>
                  </a:lnTo>
                  <a:lnTo>
                    <a:pt x="195245" y="19499"/>
                  </a:lnTo>
                  <a:lnTo>
                    <a:pt x="237552" y="52540"/>
                  </a:lnTo>
                  <a:lnTo>
                    <a:pt x="253790" y="78967"/>
                  </a:lnTo>
                  <a:lnTo>
                    <a:pt x="268587" y="120508"/>
                  </a:lnTo>
                  <a:lnTo>
                    <a:pt x="271044" y="159028"/>
                  </a:lnTo>
                  <a:lnTo>
                    <a:pt x="258886" y="222314"/>
                  </a:lnTo>
                  <a:lnTo>
                    <a:pt x="246082" y="241296"/>
                  </a:lnTo>
                  <a:lnTo>
                    <a:pt x="228693" y="256362"/>
                  </a:lnTo>
                  <a:lnTo>
                    <a:pt x="209266" y="266957"/>
                  </a:lnTo>
                  <a:lnTo>
                    <a:pt x="188934" y="269326"/>
                  </a:lnTo>
                  <a:lnTo>
                    <a:pt x="136871" y="266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1405" y="2832165"/>
              <a:ext cx="110875" cy="149130"/>
            </a:xfrm>
            <a:custGeom>
              <a:avLst/>
              <a:gdLst/>
              <a:ahLst/>
              <a:cxnLst/>
              <a:rect l="0" t="0" r="0" b="0"/>
              <a:pathLst>
                <a:path w="110875" h="149130">
                  <a:moveTo>
                    <a:pt x="5589" y="63171"/>
                  </a:moveTo>
                  <a:lnTo>
                    <a:pt x="0" y="79939"/>
                  </a:lnTo>
                  <a:lnTo>
                    <a:pt x="2113" y="112723"/>
                  </a:lnTo>
                  <a:lnTo>
                    <a:pt x="10969" y="149129"/>
                  </a:lnTo>
                  <a:lnTo>
                    <a:pt x="6216" y="95337"/>
                  </a:lnTo>
                  <a:lnTo>
                    <a:pt x="8115" y="57624"/>
                  </a:lnTo>
                  <a:lnTo>
                    <a:pt x="22455" y="30592"/>
                  </a:lnTo>
                  <a:lnTo>
                    <a:pt x="34922" y="15157"/>
                  </a:lnTo>
                  <a:lnTo>
                    <a:pt x="54501" y="6736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60019" y="2810304"/>
              <a:ext cx="140189" cy="182234"/>
            </a:xfrm>
            <a:custGeom>
              <a:avLst/>
              <a:gdLst/>
              <a:ahLst/>
              <a:cxnLst/>
              <a:rect l="0" t="0" r="0" b="0"/>
              <a:pathLst>
                <a:path w="140189" h="182234">
                  <a:moveTo>
                    <a:pt x="3317" y="74504"/>
                  </a:moveTo>
                  <a:lnTo>
                    <a:pt x="20085" y="80093"/>
                  </a:lnTo>
                  <a:lnTo>
                    <a:pt x="37676" y="79718"/>
                  </a:lnTo>
                  <a:lnTo>
                    <a:pt x="57192" y="74481"/>
                  </a:lnTo>
                  <a:lnTo>
                    <a:pt x="95198" y="52056"/>
                  </a:lnTo>
                  <a:lnTo>
                    <a:pt x="103175" y="45501"/>
                  </a:lnTo>
                  <a:lnTo>
                    <a:pt x="106154" y="38791"/>
                  </a:lnTo>
                  <a:lnTo>
                    <a:pt x="105800" y="31978"/>
                  </a:lnTo>
                  <a:lnTo>
                    <a:pt x="99168" y="18169"/>
                  </a:lnTo>
                  <a:lnTo>
                    <a:pt x="88422" y="4232"/>
                  </a:lnTo>
                  <a:lnTo>
                    <a:pt x="81111" y="750"/>
                  </a:lnTo>
                  <a:lnTo>
                    <a:pt x="63628" y="0"/>
                  </a:lnTo>
                  <a:lnTo>
                    <a:pt x="47280" y="6686"/>
                  </a:lnTo>
                  <a:lnTo>
                    <a:pt x="32215" y="18626"/>
                  </a:lnTo>
                  <a:lnTo>
                    <a:pt x="11750" y="45079"/>
                  </a:lnTo>
                  <a:lnTo>
                    <a:pt x="1996" y="64936"/>
                  </a:lnTo>
                  <a:lnTo>
                    <a:pt x="0" y="85459"/>
                  </a:lnTo>
                  <a:lnTo>
                    <a:pt x="8251" y="127231"/>
                  </a:lnTo>
                  <a:lnTo>
                    <a:pt x="23367" y="158757"/>
                  </a:lnTo>
                  <a:lnTo>
                    <a:pt x="39134" y="173561"/>
                  </a:lnTo>
                  <a:lnTo>
                    <a:pt x="48252" y="179146"/>
                  </a:lnTo>
                  <a:lnTo>
                    <a:pt x="67742" y="182233"/>
                  </a:lnTo>
                  <a:lnTo>
                    <a:pt x="77853" y="181418"/>
                  </a:lnTo>
                  <a:lnTo>
                    <a:pt x="95326" y="174274"/>
                  </a:lnTo>
                  <a:lnTo>
                    <a:pt x="110890" y="162130"/>
                  </a:lnTo>
                  <a:lnTo>
                    <a:pt x="140188" y="127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94963" y="2621595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8"/>
                  </a:lnTo>
                  <a:lnTo>
                    <a:pt x="3476" y="205167"/>
                  </a:lnTo>
                  <a:lnTo>
                    <a:pt x="7922" y="268471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89678" y="276899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20"/>
                  </a:lnTo>
                  <a:lnTo>
                    <a:pt x="97974" y="10723"/>
                  </a:lnTo>
                  <a:lnTo>
                    <a:pt x="36949" y="194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42362" y="2653181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8334" y="57264"/>
                  </a:lnTo>
                  <a:lnTo>
                    <a:pt x="15684" y="112567"/>
                  </a:lnTo>
                  <a:lnTo>
                    <a:pt x="19996" y="166861"/>
                  </a:lnTo>
                  <a:lnTo>
                    <a:pt x="23967" y="229579"/>
                  </a:lnTo>
                  <a:lnTo>
                    <a:pt x="37818" y="291972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79191" y="2792247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1" y="0"/>
                  </a:lnTo>
                  <a:lnTo>
                    <a:pt x="75073" y="1574"/>
                  </a:lnTo>
                  <a:lnTo>
                    <a:pt x="11675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58176" y="2821637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39542" y="57753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68704" y="2737409"/>
              <a:ext cx="126343" cy="421141"/>
            </a:xfrm>
            <a:custGeom>
              <a:avLst/>
              <a:gdLst/>
              <a:ahLst/>
              <a:cxnLst/>
              <a:rect l="0" t="0" r="0" b="0"/>
              <a:pathLst>
                <a:path w="126343" h="421141">
                  <a:moveTo>
                    <a:pt x="126342" y="0"/>
                  </a:moveTo>
                  <a:lnTo>
                    <a:pt x="110701" y="26386"/>
                  </a:lnTo>
                  <a:lnTo>
                    <a:pt x="91498" y="88901"/>
                  </a:lnTo>
                  <a:lnTo>
                    <a:pt x="65400" y="144534"/>
                  </a:lnTo>
                  <a:lnTo>
                    <a:pt x="53303" y="191784"/>
                  </a:lnTo>
                  <a:lnTo>
                    <a:pt x="38735" y="248973"/>
                  </a:lnTo>
                  <a:lnTo>
                    <a:pt x="24593" y="310876"/>
                  </a:lnTo>
                  <a:lnTo>
                    <a:pt x="14046" y="36091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6126" y="3347736"/>
              <a:ext cx="273512" cy="408044"/>
            </a:xfrm>
            <a:custGeom>
              <a:avLst/>
              <a:gdLst/>
              <a:ahLst/>
              <a:cxnLst/>
              <a:rect l="0" t="0" r="0" b="0"/>
              <a:pathLst>
                <a:path w="273512" h="408044">
                  <a:moveTo>
                    <a:pt x="168226" y="74025"/>
                  </a:moveTo>
                  <a:lnTo>
                    <a:pt x="147982" y="30063"/>
                  </a:lnTo>
                  <a:lnTo>
                    <a:pt x="123233" y="5367"/>
                  </a:lnTo>
                  <a:lnTo>
                    <a:pt x="113664" y="1347"/>
                  </a:lnTo>
                  <a:lnTo>
                    <a:pt x="93673" y="0"/>
                  </a:lnTo>
                  <a:lnTo>
                    <a:pt x="62688" y="11407"/>
                  </a:lnTo>
                  <a:lnTo>
                    <a:pt x="48011" y="26308"/>
                  </a:lnTo>
                  <a:lnTo>
                    <a:pt x="8611" y="86305"/>
                  </a:lnTo>
                  <a:lnTo>
                    <a:pt x="934" y="148880"/>
                  </a:lnTo>
                  <a:lnTo>
                    <a:pt x="0" y="204105"/>
                  </a:lnTo>
                  <a:lnTo>
                    <a:pt x="8221" y="260074"/>
                  </a:lnTo>
                  <a:lnTo>
                    <a:pt x="21110" y="313070"/>
                  </a:lnTo>
                  <a:lnTo>
                    <a:pt x="39581" y="367244"/>
                  </a:lnTo>
                  <a:lnTo>
                    <a:pt x="50999" y="384109"/>
                  </a:lnTo>
                  <a:lnTo>
                    <a:pt x="66992" y="396284"/>
                  </a:lnTo>
                  <a:lnTo>
                    <a:pt x="86968" y="404425"/>
                  </a:lnTo>
                  <a:lnTo>
                    <a:pt x="111444" y="408043"/>
                  </a:lnTo>
                  <a:lnTo>
                    <a:pt x="134801" y="403412"/>
                  </a:lnTo>
                  <a:lnTo>
                    <a:pt x="145942" y="398901"/>
                  </a:lnTo>
                  <a:lnTo>
                    <a:pt x="161442" y="384531"/>
                  </a:lnTo>
                  <a:lnTo>
                    <a:pt x="180924" y="346709"/>
                  </a:lnTo>
                  <a:lnTo>
                    <a:pt x="186806" y="310278"/>
                  </a:lnTo>
                  <a:lnTo>
                    <a:pt x="181943" y="286651"/>
                  </a:lnTo>
                  <a:lnTo>
                    <a:pt x="177371" y="275437"/>
                  </a:lnTo>
                  <a:lnTo>
                    <a:pt x="162931" y="259858"/>
                  </a:lnTo>
                  <a:lnTo>
                    <a:pt x="154168" y="254066"/>
                  </a:lnTo>
                  <a:lnTo>
                    <a:pt x="147155" y="253714"/>
                  </a:lnTo>
                  <a:lnTo>
                    <a:pt x="141311" y="256988"/>
                  </a:lnTo>
                  <a:lnTo>
                    <a:pt x="136244" y="262681"/>
                  </a:lnTo>
                  <a:lnTo>
                    <a:pt x="136376" y="267646"/>
                  </a:lnTo>
                  <a:lnTo>
                    <a:pt x="139974" y="272126"/>
                  </a:lnTo>
                  <a:lnTo>
                    <a:pt x="145882" y="276283"/>
                  </a:lnTo>
                  <a:lnTo>
                    <a:pt x="164924" y="277781"/>
                  </a:lnTo>
                  <a:lnTo>
                    <a:pt x="227669" y="266150"/>
                  </a:lnTo>
                  <a:lnTo>
                    <a:pt x="273511" y="253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1423" y="3553043"/>
              <a:ext cx="126359" cy="166369"/>
            </a:xfrm>
            <a:custGeom>
              <a:avLst/>
              <a:gdLst/>
              <a:ahLst/>
              <a:cxnLst/>
              <a:rect l="0" t="0" r="0" b="0"/>
              <a:pathLst>
                <a:path w="126359" h="166369">
                  <a:moveTo>
                    <a:pt x="93499" y="5589"/>
                  </a:moveTo>
                  <a:lnTo>
                    <a:pt x="76731" y="0"/>
                  </a:lnTo>
                  <a:lnTo>
                    <a:pt x="59140" y="375"/>
                  </a:lnTo>
                  <a:lnTo>
                    <a:pt x="40794" y="5611"/>
                  </a:lnTo>
                  <a:lnTo>
                    <a:pt x="24841" y="15738"/>
                  </a:lnTo>
                  <a:lnTo>
                    <a:pt x="13071" y="31156"/>
                  </a:lnTo>
                  <a:lnTo>
                    <a:pt x="5111" y="50877"/>
                  </a:lnTo>
                  <a:lnTo>
                    <a:pt x="0" y="101665"/>
                  </a:lnTo>
                  <a:lnTo>
                    <a:pt x="1641" y="126668"/>
                  </a:lnTo>
                  <a:lnTo>
                    <a:pt x="10169" y="145580"/>
                  </a:lnTo>
                  <a:lnTo>
                    <a:pt x="24878" y="158664"/>
                  </a:lnTo>
                  <a:lnTo>
                    <a:pt x="33714" y="163791"/>
                  </a:lnTo>
                  <a:lnTo>
                    <a:pt x="52890" y="166368"/>
                  </a:lnTo>
                  <a:lnTo>
                    <a:pt x="71941" y="162444"/>
                  </a:lnTo>
                  <a:lnTo>
                    <a:pt x="88207" y="152901"/>
                  </a:lnTo>
                  <a:lnTo>
                    <a:pt x="110518" y="128785"/>
                  </a:lnTo>
                  <a:lnTo>
                    <a:pt x="126358" y="93824"/>
                  </a:lnTo>
                  <a:lnTo>
                    <a:pt x="125260" y="70541"/>
                  </a:lnTo>
                  <a:lnTo>
                    <a:pt x="116974" y="49664"/>
                  </a:lnTo>
                  <a:lnTo>
                    <a:pt x="99154" y="25927"/>
                  </a:lnTo>
                  <a:lnTo>
                    <a:pt x="72442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72801" y="3537575"/>
              <a:ext cx="150841" cy="147502"/>
            </a:xfrm>
            <a:custGeom>
              <a:avLst/>
              <a:gdLst/>
              <a:ahLst/>
              <a:cxnLst/>
              <a:rect l="0" t="0" r="0" b="0"/>
              <a:pathLst>
                <a:path w="150841" h="147502">
                  <a:moveTo>
                    <a:pt x="69520" y="31585"/>
                  </a:moveTo>
                  <a:lnTo>
                    <a:pt x="52752" y="25996"/>
                  </a:lnTo>
                  <a:lnTo>
                    <a:pt x="45473" y="26689"/>
                  </a:lnTo>
                  <a:lnTo>
                    <a:pt x="31146" y="33699"/>
                  </a:lnTo>
                  <a:lnTo>
                    <a:pt x="9927" y="50799"/>
                  </a:lnTo>
                  <a:lnTo>
                    <a:pt x="2090" y="70150"/>
                  </a:lnTo>
                  <a:lnTo>
                    <a:pt x="0" y="81862"/>
                  </a:lnTo>
                  <a:lnTo>
                    <a:pt x="3917" y="104233"/>
                  </a:lnTo>
                  <a:lnTo>
                    <a:pt x="14627" y="124704"/>
                  </a:lnTo>
                  <a:lnTo>
                    <a:pt x="31085" y="141602"/>
                  </a:lnTo>
                  <a:lnTo>
                    <a:pt x="41557" y="145874"/>
                  </a:lnTo>
                  <a:lnTo>
                    <a:pt x="65671" y="147501"/>
                  </a:lnTo>
                  <a:lnTo>
                    <a:pt x="99965" y="141840"/>
                  </a:lnTo>
                  <a:lnTo>
                    <a:pt x="126764" y="127164"/>
                  </a:lnTo>
                  <a:lnTo>
                    <a:pt x="139025" y="111499"/>
                  </a:lnTo>
                  <a:lnTo>
                    <a:pt x="147204" y="91669"/>
                  </a:lnTo>
                  <a:lnTo>
                    <a:pt x="150840" y="67258"/>
                  </a:lnTo>
                  <a:lnTo>
                    <a:pt x="146216" y="47050"/>
                  </a:lnTo>
                  <a:lnTo>
                    <a:pt x="135193" y="30270"/>
                  </a:lnTo>
                  <a:lnTo>
                    <a:pt x="118595" y="15013"/>
                  </a:lnTo>
                  <a:lnTo>
                    <a:pt x="102639" y="6672"/>
                  </a:lnTo>
                  <a:lnTo>
                    <a:pt x="800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65652" y="3279432"/>
              <a:ext cx="118825" cy="458185"/>
            </a:xfrm>
            <a:custGeom>
              <a:avLst/>
              <a:gdLst/>
              <a:ahLst/>
              <a:cxnLst/>
              <a:rect l="0" t="0" r="0" b="0"/>
              <a:pathLst>
                <a:path w="118825" h="458185">
                  <a:moveTo>
                    <a:pt x="97767" y="342371"/>
                  </a:moveTo>
                  <a:lnTo>
                    <a:pt x="94648" y="299679"/>
                  </a:lnTo>
                  <a:lnTo>
                    <a:pt x="88192" y="280113"/>
                  </a:lnTo>
                  <a:lnTo>
                    <a:pt x="77524" y="263618"/>
                  </a:lnTo>
                  <a:lnTo>
                    <a:pt x="69064" y="258283"/>
                  </a:lnTo>
                  <a:lnTo>
                    <a:pt x="47185" y="252356"/>
                  </a:lnTo>
                  <a:lnTo>
                    <a:pt x="37140" y="254285"/>
                  </a:lnTo>
                  <a:lnTo>
                    <a:pt x="19739" y="265787"/>
                  </a:lnTo>
                  <a:lnTo>
                    <a:pt x="7326" y="285717"/>
                  </a:lnTo>
                  <a:lnTo>
                    <a:pt x="2378" y="297582"/>
                  </a:lnTo>
                  <a:lnTo>
                    <a:pt x="0" y="323245"/>
                  </a:lnTo>
                  <a:lnTo>
                    <a:pt x="4012" y="349078"/>
                  </a:lnTo>
                  <a:lnTo>
                    <a:pt x="19425" y="382183"/>
                  </a:lnTo>
                  <a:lnTo>
                    <a:pt x="32143" y="399450"/>
                  </a:lnTo>
                  <a:lnTo>
                    <a:pt x="41150" y="403820"/>
                  </a:lnTo>
                  <a:lnTo>
                    <a:pt x="63635" y="405557"/>
                  </a:lnTo>
                  <a:lnTo>
                    <a:pt x="72673" y="402042"/>
                  </a:lnTo>
                  <a:lnTo>
                    <a:pt x="85834" y="388778"/>
                  </a:lnTo>
                  <a:lnTo>
                    <a:pt x="99821" y="361581"/>
                  </a:lnTo>
                  <a:lnTo>
                    <a:pt x="107791" y="304138"/>
                  </a:lnTo>
                  <a:lnTo>
                    <a:pt x="113866" y="252534"/>
                  </a:lnTo>
                  <a:lnTo>
                    <a:pt x="109296" y="194479"/>
                  </a:lnTo>
                  <a:lnTo>
                    <a:pt x="100533" y="142053"/>
                  </a:lnTo>
                  <a:lnTo>
                    <a:pt x="87092" y="88593"/>
                  </a:lnTo>
                  <a:lnTo>
                    <a:pt x="73172" y="33319"/>
                  </a:lnTo>
                  <a:lnTo>
                    <a:pt x="57075" y="2535"/>
                  </a:lnTo>
                  <a:lnTo>
                    <a:pt x="51921" y="0"/>
                  </a:lnTo>
                  <a:lnTo>
                    <a:pt x="47316" y="1820"/>
                  </a:lnTo>
                  <a:lnTo>
                    <a:pt x="43076" y="6542"/>
                  </a:lnTo>
                  <a:lnTo>
                    <a:pt x="41485" y="24268"/>
                  </a:lnTo>
                  <a:lnTo>
                    <a:pt x="44406" y="79364"/>
                  </a:lnTo>
                  <a:lnTo>
                    <a:pt x="44912" y="134982"/>
                  </a:lnTo>
                  <a:lnTo>
                    <a:pt x="50651" y="184736"/>
                  </a:lnTo>
                  <a:lnTo>
                    <a:pt x="59760" y="240292"/>
                  </a:lnTo>
                  <a:lnTo>
                    <a:pt x="69868" y="290028"/>
                  </a:lnTo>
                  <a:lnTo>
                    <a:pt x="87262" y="351552"/>
                  </a:lnTo>
                  <a:lnTo>
                    <a:pt x="104789" y="405364"/>
                  </a:lnTo>
                  <a:lnTo>
                    <a:pt x="118824" y="458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15896" y="4095585"/>
            <a:ext cx="800167" cy="421141"/>
            <a:chOff x="515896" y="4095585"/>
            <a:chExt cx="800167" cy="421141"/>
          </a:xfrm>
        </p:grpSpPr>
        <p:sp>
          <p:nvSpPr>
            <p:cNvPr id="36" name="Freeform 35"/>
            <p:cNvSpPr/>
            <p:nvPr/>
          </p:nvSpPr>
          <p:spPr>
            <a:xfrm>
              <a:off x="673823" y="4095585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0" y="231473"/>
                  </a:lnTo>
                  <a:lnTo>
                    <a:pt x="0" y="294232"/>
                  </a:lnTo>
                  <a:lnTo>
                    <a:pt x="0" y="355462"/>
                  </a:lnTo>
                  <a:lnTo>
                    <a:pt x="0" y="40678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5896" y="4106114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19566" y="0"/>
                  </a:lnTo>
                  <a:lnTo>
                    <a:pt x="271721" y="0"/>
                  </a:lnTo>
                  <a:lnTo>
                    <a:pt x="220500" y="0"/>
                  </a:lnTo>
                  <a:lnTo>
                    <a:pt x="168279" y="0"/>
                  </a:lnTo>
                  <a:lnTo>
                    <a:pt x="115761" y="0"/>
                  </a:lnTo>
                  <a:lnTo>
                    <a:pt x="66275" y="3119"/>
                  </a:lnTo>
                  <a:lnTo>
                    <a:pt x="2821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0165" y="4116642"/>
              <a:ext cx="168457" cy="391547"/>
            </a:xfrm>
            <a:custGeom>
              <a:avLst/>
              <a:gdLst/>
              <a:ahLst/>
              <a:cxnLst/>
              <a:rect l="0" t="0" r="0" b="0"/>
              <a:pathLst>
                <a:path w="168457" h="391547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5" y="154167"/>
                  </a:lnTo>
                  <a:lnTo>
                    <a:pt x="19160" y="205167"/>
                  </a:lnTo>
                  <a:lnTo>
                    <a:pt x="26084" y="259142"/>
                  </a:lnTo>
                  <a:lnTo>
                    <a:pt x="31669" y="321377"/>
                  </a:lnTo>
                  <a:lnTo>
                    <a:pt x="36585" y="375611"/>
                  </a:lnTo>
                  <a:lnTo>
                    <a:pt x="34919" y="387278"/>
                  </a:lnTo>
                  <a:lnTo>
                    <a:pt x="32638" y="391546"/>
                  </a:lnTo>
                  <a:lnTo>
                    <a:pt x="29947" y="390882"/>
                  </a:lnTo>
                  <a:lnTo>
                    <a:pt x="23839" y="380786"/>
                  </a:lnTo>
                  <a:lnTo>
                    <a:pt x="14992" y="353031"/>
                  </a:lnTo>
                  <a:lnTo>
                    <a:pt x="13021" y="311142"/>
                  </a:lnTo>
                  <a:lnTo>
                    <a:pt x="25357" y="253450"/>
                  </a:lnTo>
                  <a:lnTo>
                    <a:pt x="40919" y="221326"/>
                  </a:lnTo>
                  <a:lnTo>
                    <a:pt x="49506" y="214231"/>
                  </a:lnTo>
                  <a:lnTo>
                    <a:pt x="71526" y="206348"/>
                  </a:lnTo>
                  <a:lnTo>
                    <a:pt x="93791" y="209084"/>
                  </a:lnTo>
                  <a:lnTo>
                    <a:pt x="122936" y="223778"/>
                  </a:lnTo>
                  <a:lnTo>
                    <a:pt x="137697" y="237497"/>
                  </a:lnTo>
                  <a:lnTo>
                    <a:pt x="160622" y="285043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52849" y="434826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57264"/>
                  </a:lnTo>
                  <a:lnTo>
                    <a:pt x="16789" y="12066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31792" y="4221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47606" y="4260317"/>
              <a:ext cx="168457" cy="203766"/>
            </a:xfrm>
            <a:custGeom>
              <a:avLst/>
              <a:gdLst/>
              <a:ahLst/>
              <a:cxnLst/>
              <a:rect l="0" t="0" r="0" b="0"/>
              <a:pathLst>
                <a:path w="168457" h="203766">
                  <a:moveTo>
                    <a:pt x="0" y="109009"/>
                  </a:moveTo>
                  <a:lnTo>
                    <a:pt x="17958" y="172437"/>
                  </a:lnTo>
                  <a:lnTo>
                    <a:pt x="25858" y="196822"/>
                  </a:lnTo>
                  <a:lnTo>
                    <a:pt x="22999" y="183771"/>
                  </a:lnTo>
                  <a:lnTo>
                    <a:pt x="15723" y="130437"/>
                  </a:lnTo>
                  <a:lnTo>
                    <a:pt x="12724" y="79620"/>
                  </a:lnTo>
                  <a:lnTo>
                    <a:pt x="20408" y="39600"/>
                  </a:lnTo>
                  <a:lnTo>
                    <a:pt x="30907" y="16159"/>
                  </a:lnTo>
                  <a:lnTo>
                    <a:pt x="39322" y="8505"/>
                  </a:lnTo>
                  <a:lnTo>
                    <a:pt x="61150" y="0"/>
                  </a:lnTo>
                  <a:lnTo>
                    <a:pt x="71182" y="72"/>
                  </a:lnTo>
                  <a:lnTo>
                    <a:pt x="88568" y="6390"/>
                  </a:lnTo>
                  <a:lnTo>
                    <a:pt x="111510" y="23101"/>
                  </a:lnTo>
                  <a:lnTo>
                    <a:pt x="127536" y="48460"/>
                  </a:lnTo>
                  <a:lnTo>
                    <a:pt x="150705" y="109239"/>
                  </a:lnTo>
                  <a:lnTo>
                    <a:pt x="165309" y="164802"/>
                  </a:lnTo>
                  <a:lnTo>
                    <a:pt x="168456" y="2037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57849" y="4920000"/>
            <a:ext cx="1453598" cy="702218"/>
            <a:chOff x="657849" y="4920000"/>
            <a:chExt cx="1453598" cy="702218"/>
          </a:xfrm>
        </p:grpSpPr>
        <p:sp>
          <p:nvSpPr>
            <p:cNvPr id="43" name="Freeform 42"/>
            <p:cNvSpPr/>
            <p:nvPr/>
          </p:nvSpPr>
          <p:spPr>
            <a:xfrm>
              <a:off x="657849" y="4920000"/>
              <a:ext cx="216017" cy="467857"/>
            </a:xfrm>
            <a:custGeom>
              <a:avLst/>
              <a:gdLst/>
              <a:ahLst/>
              <a:cxnLst/>
              <a:rect l="0" t="0" r="0" b="0"/>
              <a:pathLst>
                <a:path w="216017" h="467857">
                  <a:moveTo>
                    <a:pt x="37031" y="196850"/>
                  </a:moveTo>
                  <a:lnTo>
                    <a:pt x="25579" y="254114"/>
                  </a:lnTo>
                  <a:lnTo>
                    <a:pt x="18820" y="303504"/>
                  </a:lnTo>
                  <a:lnTo>
                    <a:pt x="13698" y="355183"/>
                  </a:lnTo>
                  <a:lnTo>
                    <a:pt x="7891" y="404420"/>
                  </a:lnTo>
                  <a:lnTo>
                    <a:pt x="4598" y="467856"/>
                  </a:lnTo>
                  <a:lnTo>
                    <a:pt x="2541" y="466428"/>
                  </a:lnTo>
                  <a:lnTo>
                    <a:pt x="0" y="460796"/>
                  </a:lnTo>
                  <a:lnTo>
                    <a:pt x="296" y="445181"/>
                  </a:lnTo>
                  <a:lnTo>
                    <a:pt x="5937" y="385573"/>
                  </a:lnTo>
                  <a:lnTo>
                    <a:pt x="12481" y="331536"/>
                  </a:lnTo>
                  <a:lnTo>
                    <a:pt x="14939" y="277961"/>
                  </a:lnTo>
                  <a:lnTo>
                    <a:pt x="16837" y="227381"/>
                  </a:lnTo>
                  <a:lnTo>
                    <a:pt x="24247" y="171425"/>
                  </a:lnTo>
                  <a:lnTo>
                    <a:pt x="31646" y="115918"/>
                  </a:lnTo>
                  <a:lnTo>
                    <a:pt x="37137" y="56687"/>
                  </a:lnTo>
                  <a:lnTo>
                    <a:pt x="46291" y="21179"/>
                  </a:lnTo>
                  <a:lnTo>
                    <a:pt x="57135" y="3350"/>
                  </a:lnTo>
                  <a:lnTo>
                    <a:pt x="63302" y="0"/>
                  </a:lnTo>
                  <a:lnTo>
                    <a:pt x="69753" y="105"/>
                  </a:lnTo>
                  <a:lnTo>
                    <a:pt x="83160" y="6462"/>
                  </a:lnTo>
                  <a:lnTo>
                    <a:pt x="96917" y="17087"/>
                  </a:lnTo>
                  <a:lnTo>
                    <a:pt x="107711" y="35846"/>
                  </a:lnTo>
                  <a:lnTo>
                    <a:pt x="129762" y="91607"/>
                  </a:lnTo>
                  <a:lnTo>
                    <a:pt x="144186" y="141750"/>
                  </a:lnTo>
                  <a:lnTo>
                    <a:pt x="159540" y="196624"/>
                  </a:lnTo>
                  <a:lnTo>
                    <a:pt x="173838" y="255124"/>
                  </a:lnTo>
                  <a:lnTo>
                    <a:pt x="187927" y="312345"/>
                  </a:lnTo>
                  <a:lnTo>
                    <a:pt x="198465" y="362742"/>
                  </a:lnTo>
                  <a:lnTo>
                    <a:pt x="205270" y="421428"/>
                  </a:lnTo>
                  <a:lnTo>
                    <a:pt x="216016" y="460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5409" y="524319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1555" y="5148166"/>
              <a:ext cx="152352" cy="231897"/>
            </a:xfrm>
            <a:custGeom>
              <a:avLst/>
              <a:gdLst/>
              <a:ahLst/>
              <a:cxnLst/>
              <a:rect l="0" t="0" r="0" b="0"/>
              <a:pathLst>
                <a:path w="152352" h="231897">
                  <a:moveTo>
                    <a:pt x="4952" y="84497"/>
                  </a:moveTo>
                  <a:lnTo>
                    <a:pt x="14017" y="143114"/>
                  </a:lnTo>
                  <a:lnTo>
                    <a:pt x="26741" y="199711"/>
                  </a:lnTo>
                  <a:lnTo>
                    <a:pt x="30006" y="210439"/>
                  </a:lnTo>
                  <a:lnTo>
                    <a:pt x="29844" y="215252"/>
                  </a:lnTo>
                  <a:lnTo>
                    <a:pt x="27396" y="216120"/>
                  </a:lnTo>
                  <a:lnTo>
                    <a:pt x="23424" y="214360"/>
                  </a:lnTo>
                  <a:lnTo>
                    <a:pt x="19011" y="196806"/>
                  </a:lnTo>
                  <a:lnTo>
                    <a:pt x="7540" y="135725"/>
                  </a:lnTo>
                  <a:lnTo>
                    <a:pt x="0" y="90187"/>
                  </a:lnTo>
                  <a:lnTo>
                    <a:pt x="5305" y="47708"/>
                  </a:lnTo>
                  <a:lnTo>
                    <a:pt x="15247" y="23693"/>
                  </a:lnTo>
                  <a:lnTo>
                    <a:pt x="30585" y="7560"/>
                  </a:lnTo>
                  <a:lnTo>
                    <a:pt x="39588" y="1620"/>
                  </a:lnTo>
                  <a:lnTo>
                    <a:pt x="49100" y="0"/>
                  </a:lnTo>
                  <a:lnTo>
                    <a:pt x="69027" y="4439"/>
                  </a:lnTo>
                  <a:lnTo>
                    <a:pt x="76915" y="10067"/>
                  </a:lnTo>
                  <a:lnTo>
                    <a:pt x="113195" y="64300"/>
                  </a:lnTo>
                  <a:lnTo>
                    <a:pt x="134269" y="121785"/>
                  </a:lnTo>
                  <a:lnTo>
                    <a:pt x="141501" y="182243"/>
                  </a:lnTo>
                  <a:lnTo>
                    <a:pt x="152351" y="231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16020" y="5148715"/>
              <a:ext cx="157929" cy="252405"/>
            </a:xfrm>
            <a:custGeom>
              <a:avLst/>
              <a:gdLst/>
              <a:ahLst/>
              <a:cxnLst/>
              <a:rect l="0" t="0" r="0" b="0"/>
              <a:pathLst>
                <a:path w="157929" h="252405">
                  <a:moveTo>
                    <a:pt x="0" y="73419"/>
                  </a:moveTo>
                  <a:lnTo>
                    <a:pt x="14654" y="128560"/>
                  </a:lnTo>
                  <a:lnTo>
                    <a:pt x="27028" y="185524"/>
                  </a:lnTo>
                  <a:lnTo>
                    <a:pt x="30235" y="217250"/>
                  </a:lnTo>
                  <a:lnTo>
                    <a:pt x="30986" y="205584"/>
                  </a:lnTo>
                  <a:lnTo>
                    <a:pt x="23174" y="153908"/>
                  </a:lnTo>
                  <a:lnTo>
                    <a:pt x="15270" y="95371"/>
                  </a:lnTo>
                  <a:lnTo>
                    <a:pt x="20064" y="36362"/>
                  </a:lnTo>
                  <a:lnTo>
                    <a:pt x="26855" y="15615"/>
                  </a:lnTo>
                  <a:lnTo>
                    <a:pt x="31941" y="6807"/>
                  </a:lnTo>
                  <a:lnTo>
                    <a:pt x="38842" y="2105"/>
                  </a:lnTo>
                  <a:lnTo>
                    <a:pt x="55868" y="0"/>
                  </a:lnTo>
                  <a:lnTo>
                    <a:pt x="72014" y="6084"/>
                  </a:lnTo>
                  <a:lnTo>
                    <a:pt x="79595" y="10982"/>
                  </a:lnTo>
                  <a:lnTo>
                    <a:pt x="101443" y="40231"/>
                  </a:lnTo>
                  <a:lnTo>
                    <a:pt x="125374" y="97385"/>
                  </a:lnTo>
                  <a:lnTo>
                    <a:pt x="140189" y="156792"/>
                  </a:lnTo>
                  <a:lnTo>
                    <a:pt x="147145" y="214107"/>
                  </a:lnTo>
                  <a:lnTo>
                    <a:pt x="157928" y="252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08246" y="5199109"/>
              <a:ext cx="169870" cy="228329"/>
            </a:xfrm>
            <a:custGeom>
              <a:avLst/>
              <a:gdLst/>
              <a:ahLst/>
              <a:cxnLst/>
              <a:rect l="0" t="0" r="0" b="0"/>
              <a:pathLst>
                <a:path w="169870" h="228329">
                  <a:moveTo>
                    <a:pt x="92044" y="33554"/>
                  </a:moveTo>
                  <a:lnTo>
                    <a:pt x="86455" y="16786"/>
                  </a:lnTo>
                  <a:lnTo>
                    <a:pt x="74352" y="5434"/>
                  </a:lnTo>
                  <a:lnTo>
                    <a:pt x="66211" y="770"/>
                  </a:lnTo>
                  <a:lnTo>
                    <a:pt x="58444" y="0"/>
                  </a:lnTo>
                  <a:lnTo>
                    <a:pt x="43575" y="5383"/>
                  </a:lnTo>
                  <a:lnTo>
                    <a:pt x="22051" y="27157"/>
                  </a:lnTo>
                  <a:lnTo>
                    <a:pt x="6444" y="67013"/>
                  </a:lnTo>
                  <a:lnTo>
                    <a:pt x="0" y="110278"/>
                  </a:lnTo>
                  <a:lnTo>
                    <a:pt x="3680" y="147144"/>
                  </a:lnTo>
                  <a:lnTo>
                    <a:pt x="17769" y="185883"/>
                  </a:lnTo>
                  <a:lnTo>
                    <a:pt x="42350" y="215819"/>
                  </a:lnTo>
                  <a:lnTo>
                    <a:pt x="64888" y="225695"/>
                  </a:lnTo>
                  <a:lnTo>
                    <a:pt x="77450" y="228328"/>
                  </a:lnTo>
                  <a:lnTo>
                    <a:pt x="100765" y="225015"/>
                  </a:lnTo>
                  <a:lnTo>
                    <a:pt x="130503" y="209996"/>
                  </a:lnTo>
                  <a:lnTo>
                    <a:pt x="145401" y="196201"/>
                  </a:lnTo>
                  <a:lnTo>
                    <a:pt x="160366" y="167533"/>
                  </a:lnTo>
                  <a:lnTo>
                    <a:pt x="169869" y="129923"/>
                  </a:lnTo>
                  <a:lnTo>
                    <a:pt x="163785" y="78413"/>
                  </a:lnTo>
                  <a:lnTo>
                    <a:pt x="156684" y="57001"/>
                  </a:lnTo>
                  <a:lnTo>
                    <a:pt x="113101" y="1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16103" y="5211606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9576" y="24046"/>
                  </a:lnTo>
                  <a:lnTo>
                    <a:pt x="46156" y="71531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26632" y="5106321"/>
              <a:ext cx="157928" cy="515897"/>
            </a:xfrm>
            <a:custGeom>
              <a:avLst/>
              <a:gdLst/>
              <a:ahLst/>
              <a:cxnLst/>
              <a:rect l="0" t="0" r="0" b="0"/>
              <a:pathLst>
                <a:path w="157928" h="515897">
                  <a:moveTo>
                    <a:pt x="157927" y="0"/>
                  </a:moveTo>
                  <a:lnTo>
                    <a:pt x="132733" y="55045"/>
                  </a:lnTo>
                  <a:lnTo>
                    <a:pt x="113263" y="109573"/>
                  </a:lnTo>
                  <a:lnTo>
                    <a:pt x="94001" y="159197"/>
                  </a:lnTo>
                  <a:lnTo>
                    <a:pt x="73475" y="210946"/>
                  </a:lnTo>
                  <a:lnTo>
                    <a:pt x="55695" y="269563"/>
                  </a:lnTo>
                  <a:lnTo>
                    <a:pt x="43018" y="326316"/>
                  </a:lnTo>
                  <a:lnTo>
                    <a:pt x="31853" y="374716"/>
                  </a:lnTo>
                  <a:lnTo>
                    <a:pt x="21136" y="427272"/>
                  </a:lnTo>
                  <a:lnTo>
                    <a:pt x="7034" y="48695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26673" y="527477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26673" y="5169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06193" y="5183187"/>
              <a:ext cx="141580" cy="217933"/>
            </a:xfrm>
            <a:custGeom>
              <a:avLst/>
              <a:gdLst/>
              <a:ahLst/>
              <a:cxnLst/>
              <a:rect l="0" t="0" r="0" b="0"/>
              <a:pathLst>
                <a:path w="141580" h="217933">
                  <a:moveTo>
                    <a:pt x="4708" y="112647"/>
                  </a:moveTo>
                  <a:lnTo>
                    <a:pt x="14283" y="136694"/>
                  </a:lnTo>
                  <a:lnTo>
                    <a:pt x="24952" y="151020"/>
                  </a:lnTo>
                  <a:lnTo>
                    <a:pt x="26393" y="152267"/>
                  </a:lnTo>
                  <a:lnTo>
                    <a:pt x="11579" y="114485"/>
                  </a:lnTo>
                  <a:lnTo>
                    <a:pt x="0" y="56424"/>
                  </a:lnTo>
                  <a:lnTo>
                    <a:pt x="1835" y="31507"/>
                  </a:lnTo>
                  <a:lnTo>
                    <a:pt x="9670" y="11854"/>
                  </a:lnTo>
                  <a:lnTo>
                    <a:pt x="15035" y="3338"/>
                  </a:lnTo>
                  <a:lnTo>
                    <a:pt x="20952" y="0"/>
                  </a:lnTo>
                  <a:lnTo>
                    <a:pt x="27235" y="114"/>
                  </a:lnTo>
                  <a:lnTo>
                    <a:pt x="40457" y="6480"/>
                  </a:lnTo>
                  <a:lnTo>
                    <a:pt x="54132" y="17109"/>
                  </a:lnTo>
                  <a:lnTo>
                    <a:pt x="92268" y="74396"/>
                  </a:lnTo>
                  <a:lnTo>
                    <a:pt x="116688" y="134043"/>
                  </a:lnTo>
                  <a:lnTo>
                    <a:pt x="134517" y="191980"/>
                  </a:lnTo>
                  <a:lnTo>
                    <a:pt x="141579" y="217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42487" y="5190594"/>
              <a:ext cx="268960" cy="421096"/>
            </a:xfrm>
            <a:custGeom>
              <a:avLst/>
              <a:gdLst/>
              <a:ahLst/>
              <a:cxnLst/>
              <a:rect l="0" t="0" r="0" b="0"/>
              <a:pathLst>
                <a:path w="268960" h="421096">
                  <a:moveTo>
                    <a:pt x="210570" y="126297"/>
                  </a:moveTo>
                  <a:lnTo>
                    <a:pt x="221748" y="109529"/>
                  </a:lnTo>
                  <a:lnTo>
                    <a:pt x="228700" y="71156"/>
                  </a:lnTo>
                  <a:lnTo>
                    <a:pt x="225170" y="33920"/>
                  </a:lnTo>
                  <a:lnTo>
                    <a:pt x="216669" y="14661"/>
                  </a:lnTo>
                  <a:lnTo>
                    <a:pt x="211126" y="6249"/>
                  </a:lnTo>
                  <a:lnTo>
                    <a:pt x="203922" y="1811"/>
                  </a:lnTo>
                  <a:lnTo>
                    <a:pt x="186558" y="0"/>
                  </a:lnTo>
                  <a:lnTo>
                    <a:pt x="170262" y="6214"/>
                  </a:lnTo>
                  <a:lnTo>
                    <a:pt x="162641" y="11147"/>
                  </a:lnTo>
                  <a:lnTo>
                    <a:pt x="151053" y="25986"/>
                  </a:lnTo>
                  <a:lnTo>
                    <a:pt x="143174" y="45450"/>
                  </a:lnTo>
                  <a:lnTo>
                    <a:pt x="139908" y="82715"/>
                  </a:lnTo>
                  <a:lnTo>
                    <a:pt x="151770" y="145543"/>
                  </a:lnTo>
                  <a:lnTo>
                    <a:pt x="167281" y="178403"/>
                  </a:lnTo>
                  <a:lnTo>
                    <a:pt x="174692" y="184431"/>
                  </a:lnTo>
                  <a:lnTo>
                    <a:pt x="183142" y="187280"/>
                  </a:lnTo>
                  <a:lnTo>
                    <a:pt x="192284" y="188009"/>
                  </a:lnTo>
                  <a:lnTo>
                    <a:pt x="200719" y="184986"/>
                  </a:lnTo>
                  <a:lnTo>
                    <a:pt x="216330" y="172268"/>
                  </a:lnTo>
                  <a:lnTo>
                    <a:pt x="232684" y="139788"/>
                  </a:lnTo>
                  <a:lnTo>
                    <a:pt x="241454" y="96250"/>
                  </a:lnTo>
                  <a:lnTo>
                    <a:pt x="244027" y="98076"/>
                  </a:lnTo>
                  <a:lnTo>
                    <a:pt x="246913" y="103974"/>
                  </a:lnTo>
                  <a:lnTo>
                    <a:pt x="255043" y="160026"/>
                  </a:lnTo>
                  <a:lnTo>
                    <a:pt x="261598" y="220047"/>
                  </a:lnTo>
                  <a:lnTo>
                    <a:pt x="268959" y="272587"/>
                  </a:lnTo>
                  <a:lnTo>
                    <a:pt x="258611" y="335103"/>
                  </a:lnTo>
                  <a:lnTo>
                    <a:pt x="251956" y="343880"/>
                  </a:lnTo>
                  <a:lnTo>
                    <a:pt x="232083" y="356751"/>
                  </a:lnTo>
                  <a:lnTo>
                    <a:pt x="181197" y="374546"/>
                  </a:lnTo>
                  <a:lnTo>
                    <a:pt x="122966" y="389327"/>
                  </a:lnTo>
                  <a:lnTo>
                    <a:pt x="61074" y="403511"/>
                  </a:lnTo>
                  <a:lnTo>
                    <a:pt x="0" y="421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3250542" y="130355"/>
            <a:ext cx="42114" cy="452727"/>
          </a:xfrm>
          <a:custGeom>
            <a:avLst/>
            <a:gdLst/>
            <a:ahLst/>
            <a:cxnLst/>
            <a:rect l="0" t="0" r="0" b="0"/>
            <a:pathLst>
              <a:path w="42114" h="452727">
                <a:moveTo>
                  <a:pt x="0" y="0"/>
                </a:moveTo>
                <a:lnTo>
                  <a:pt x="0" y="58617"/>
                </a:lnTo>
                <a:lnTo>
                  <a:pt x="5589" y="104586"/>
                </a:lnTo>
                <a:lnTo>
                  <a:pt x="9065" y="160840"/>
                </a:lnTo>
                <a:lnTo>
                  <a:pt x="17475" y="221024"/>
                </a:lnTo>
                <a:lnTo>
                  <a:pt x="21165" y="273329"/>
                </a:lnTo>
                <a:lnTo>
                  <a:pt x="29181" y="330462"/>
                </a:lnTo>
                <a:lnTo>
                  <a:pt x="31110" y="391790"/>
                </a:lnTo>
                <a:lnTo>
                  <a:pt x="42113" y="4527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113671" y="351454"/>
            <a:ext cx="294799" cy="10529"/>
          </a:xfrm>
          <a:custGeom>
            <a:avLst/>
            <a:gdLst/>
            <a:ahLst/>
            <a:cxnLst/>
            <a:rect l="0" t="0" r="0" b="0"/>
            <a:pathLst>
              <a:path w="294799" h="10529">
                <a:moveTo>
                  <a:pt x="294798" y="0"/>
                </a:moveTo>
                <a:lnTo>
                  <a:pt x="237534" y="0"/>
                </a:lnTo>
                <a:lnTo>
                  <a:pt x="188144" y="0"/>
                </a:lnTo>
                <a:lnTo>
                  <a:pt x="139584" y="0"/>
                </a:lnTo>
                <a:lnTo>
                  <a:pt x="92441" y="0"/>
                </a:lnTo>
                <a:lnTo>
                  <a:pt x="29698" y="558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3450583" y="477796"/>
            <a:ext cx="10529" cy="157928"/>
          </a:xfrm>
          <a:custGeom>
            <a:avLst/>
            <a:gdLst/>
            <a:ahLst/>
            <a:cxnLst/>
            <a:rect l="0" t="0" r="0" b="0"/>
            <a:pathLst>
              <a:path w="10529" h="157928">
                <a:moveTo>
                  <a:pt x="0" y="0"/>
                </a:moveTo>
                <a:lnTo>
                  <a:pt x="0" y="54144"/>
                </a:lnTo>
                <a:lnTo>
                  <a:pt x="0" y="109091"/>
                </a:lnTo>
                <a:lnTo>
                  <a:pt x="10528" y="1579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3471640" y="330397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3619964" y="317697"/>
            <a:ext cx="816285" cy="315856"/>
            <a:chOff x="3619964" y="317697"/>
            <a:chExt cx="816285" cy="315856"/>
          </a:xfrm>
        </p:grpSpPr>
        <p:sp>
          <p:nvSpPr>
            <p:cNvPr id="59" name="Freeform 58"/>
            <p:cNvSpPr/>
            <p:nvPr/>
          </p:nvSpPr>
          <p:spPr>
            <a:xfrm>
              <a:off x="3619964" y="421382"/>
              <a:ext cx="184575" cy="212171"/>
            </a:xfrm>
            <a:custGeom>
              <a:avLst/>
              <a:gdLst/>
              <a:ahLst/>
              <a:cxnLst/>
              <a:rect l="0" t="0" r="0" b="0"/>
              <a:pathLst>
                <a:path w="184575" h="212171">
                  <a:moveTo>
                    <a:pt x="5589" y="22657"/>
                  </a:moveTo>
                  <a:lnTo>
                    <a:pt x="0" y="39424"/>
                  </a:lnTo>
                  <a:lnTo>
                    <a:pt x="376" y="57015"/>
                  </a:lnTo>
                  <a:lnTo>
                    <a:pt x="4560" y="108082"/>
                  </a:lnTo>
                  <a:lnTo>
                    <a:pt x="6556" y="164920"/>
                  </a:lnTo>
                  <a:lnTo>
                    <a:pt x="11595" y="193100"/>
                  </a:lnTo>
                  <a:lnTo>
                    <a:pt x="10763" y="192438"/>
                  </a:lnTo>
                  <a:lnTo>
                    <a:pt x="9038" y="188487"/>
                  </a:lnTo>
                  <a:lnTo>
                    <a:pt x="6044" y="135814"/>
                  </a:lnTo>
                  <a:lnTo>
                    <a:pt x="11268" y="81793"/>
                  </a:lnTo>
                  <a:lnTo>
                    <a:pt x="24736" y="35638"/>
                  </a:lnTo>
                  <a:lnTo>
                    <a:pt x="35936" y="18288"/>
                  </a:lnTo>
                  <a:lnTo>
                    <a:pt x="51832" y="5897"/>
                  </a:lnTo>
                  <a:lnTo>
                    <a:pt x="60984" y="955"/>
                  </a:lnTo>
                  <a:lnTo>
                    <a:pt x="69426" y="0"/>
                  </a:lnTo>
                  <a:lnTo>
                    <a:pt x="85044" y="5178"/>
                  </a:lnTo>
                  <a:lnTo>
                    <a:pt x="112580" y="21247"/>
                  </a:lnTo>
                  <a:lnTo>
                    <a:pt x="126450" y="37238"/>
                  </a:lnTo>
                  <a:lnTo>
                    <a:pt x="155627" y="96712"/>
                  </a:lnTo>
                  <a:lnTo>
                    <a:pt x="165859" y="118741"/>
                  </a:lnTo>
                  <a:lnTo>
                    <a:pt x="175548" y="171011"/>
                  </a:lnTo>
                  <a:lnTo>
                    <a:pt x="184574" y="212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99294" y="444039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5590" y="58617"/>
                  </a:lnTo>
                  <a:lnTo>
                    <a:pt x="9553" y="112791"/>
                  </a:lnTo>
                  <a:lnTo>
                    <a:pt x="10336" y="159193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88766" y="3176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83522" y="395875"/>
              <a:ext cx="178986" cy="216621"/>
            </a:xfrm>
            <a:custGeom>
              <a:avLst/>
              <a:gdLst/>
              <a:ahLst/>
              <a:cxnLst/>
              <a:rect l="0" t="0" r="0" b="0"/>
              <a:pathLst>
                <a:path w="178986" h="216621">
                  <a:moveTo>
                    <a:pt x="0" y="58692"/>
                  </a:moveTo>
                  <a:lnTo>
                    <a:pt x="17981" y="74333"/>
                  </a:lnTo>
                  <a:lnTo>
                    <a:pt x="64153" y="93536"/>
                  </a:lnTo>
                  <a:lnTo>
                    <a:pt x="84664" y="94456"/>
                  </a:lnTo>
                  <a:lnTo>
                    <a:pt x="132017" y="85514"/>
                  </a:lnTo>
                  <a:lnTo>
                    <a:pt x="161429" y="70279"/>
                  </a:lnTo>
                  <a:lnTo>
                    <a:pt x="167281" y="61737"/>
                  </a:lnTo>
                  <a:lnTo>
                    <a:pt x="173783" y="39768"/>
                  </a:lnTo>
                  <a:lnTo>
                    <a:pt x="172008" y="29699"/>
                  </a:lnTo>
                  <a:lnTo>
                    <a:pt x="160676" y="12271"/>
                  </a:lnTo>
                  <a:lnTo>
                    <a:pt x="140822" y="2966"/>
                  </a:lnTo>
                  <a:lnTo>
                    <a:pt x="117570" y="0"/>
                  </a:lnTo>
                  <a:lnTo>
                    <a:pt x="95537" y="2581"/>
                  </a:lnTo>
                  <a:lnTo>
                    <a:pt x="63403" y="16200"/>
                  </a:lnTo>
                  <a:lnTo>
                    <a:pt x="48456" y="31618"/>
                  </a:lnTo>
                  <a:lnTo>
                    <a:pt x="29329" y="70112"/>
                  </a:lnTo>
                  <a:lnTo>
                    <a:pt x="23508" y="106659"/>
                  </a:lnTo>
                  <a:lnTo>
                    <a:pt x="28385" y="127194"/>
                  </a:lnTo>
                  <a:lnTo>
                    <a:pt x="50581" y="165030"/>
                  </a:lnTo>
                  <a:lnTo>
                    <a:pt x="76208" y="190286"/>
                  </a:lnTo>
                  <a:lnTo>
                    <a:pt x="106028" y="206997"/>
                  </a:lnTo>
                  <a:lnTo>
                    <a:pt x="160120" y="215353"/>
                  </a:lnTo>
                  <a:lnTo>
                    <a:pt x="178985" y="216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25678" y="380868"/>
              <a:ext cx="210571" cy="212986"/>
            </a:xfrm>
            <a:custGeom>
              <a:avLst/>
              <a:gdLst/>
              <a:ahLst/>
              <a:cxnLst/>
              <a:rect l="0" t="0" r="0" b="0"/>
              <a:pathLst>
                <a:path w="210571" h="212986">
                  <a:moveTo>
                    <a:pt x="0" y="126342"/>
                  </a:moveTo>
                  <a:lnTo>
                    <a:pt x="0" y="148699"/>
                  </a:lnTo>
                  <a:lnTo>
                    <a:pt x="23719" y="210684"/>
                  </a:lnTo>
                  <a:lnTo>
                    <a:pt x="25171" y="212985"/>
                  </a:lnTo>
                  <a:lnTo>
                    <a:pt x="14337" y="158568"/>
                  </a:lnTo>
                  <a:lnTo>
                    <a:pt x="12827" y="119643"/>
                  </a:lnTo>
                  <a:lnTo>
                    <a:pt x="20438" y="85362"/>
                  </a:lnTo>
                  <a:lnTo>
                    <a:pt x="30921" y="63675"/>
                  </a:lnTo>
                  <a:lnTo>
                    <a:pt x="49618" y="45457"/>
                  </a:lnTo>
                  <a:lnTo>
                    <a:pt x="94159" y="20287"/>
                  </a:lnTo>
                  <a:lnTo>
                    <a:pt x="151224" y="11286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474697" y="121999"/>
            <a:ext cx="1505576" cy="539943"/>
            <a:chOff x="6474697" y="121999"/>
            <a:chExt cx="1505576" cy="539943"/>
          </a:xfrm>
        </p:grpSpPr>
        <p:sp>
          <p:nvSpPr>
            <p:cNvPr id="65" name="Freeform 64"/>
            <p:cNvSpPr/>
            <p:nvPr/>
          </p:nvSpPr>
          <p:spPr>
            <a:xfrm>
              <a:off x="6590510" y="121999"/>
              <a:ext cx="10521" cy="505369"/>
            </a:xfrm>
            <a:custGeom>
              <a:avLst/>
              <a:gdLst/>
              <a:ahLst/>
              <a:cxnLst/>
              <a:rect l="0" t="0" r="0" b="0"/>
              <a:pathLst>
                <a:path w="10521" h="505369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4664" y="165890"/>
                  </a:lnTo>
                  <a:lnTo>
                    <a:pt x="9370" y="226830"/>
                  </a:lnTo>
                  <a:lnTo>
                    <a:pt x="10186" y="274789"/>
                  </a:lnTo>
                  <a:lnTo>
                    <a:pt x="10427" y="329813"/>
                  </a:lnTo>
                  <a:lnTo>
                    <a:pt x="10499" y="390570"/>
                  </a:lnTo>
                  <a:lnTo>
                    <a:pt x="10520" y="441848"/>
                  </a:lnTo>
                  <a:lnTo>
                    <a:pt x="2194" y="49457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74697" y="332569"/>
              <a:ext cx="273741" cy="31586"/>
            </a:xfrm>
            <a:custGeom>
              <a:avLst/>
              <a:gdLst/>
              <a:ahLst/>
              <a:cxnLst/>
              <a:rect l="0" t="0" r="0" b="0"/>
              <a:pathLst>
                <a:path w="273741" h="31586">
                  <a:moveTo>
                    <a:pt x="273740" y="0"/>
                  </a:moveTo>
                  <a:lnTo>
                    <a:pt x="215124" y="5589"/>
                  </a:lnTo>
                  <a:lnTo>
                    <a:pt x="152544" y="10722"/>
                  </a:lnTo>
                  <a:lnTo>
                    <a:pt x="101220" y="17475"/>
                  </a:lnTo>
                  <a:lnTo>
                    <a:pt x="51307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11609" y="469439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4145"/>
                  </a:lnTo>
                  <a:lnTo>
                    <a:pt x="7235" y="115795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38195" y="403256"/>
              <a:ext cx="171092" cy="230496"/>
            </a:xfrm>
            <a:custGeom>
              <a:avLst/>
              <a:gdLst/>
              <a:ahLst/>
              <a:cxnLst/>
              <a:rect l="0" t="0" r="0" b="0"/>
              <a:pathLst>
                <a:path w="171092" h="230496">
                  <a:moveTo>
                    <a:pt x="10284" y="87240"/>
                  </a:moveTo>
                  <a:lnTo>
                    <a:pt x="13403" y="147624"/>
                  </a:lnTo>
                  <a:lnTo>
                    <a:pt x="18617" y="202228"/>
                  </a:lnTo>
                  <a:lnTo>
                    <a:pt x="18667" y="228423"/>
                  </a:lnTo>
                  <a:lnTo>
                    <a:pt x="17042" y="230495"/>
                  </a:lnTo>
                  <a:lnTo>
                    <a:pt x="14789" y="228367"/>
                  </a:lnTo>
                  <a:lnTo>
                    <a:pt x="6030" y="203015"/>
                  </a:lnTo>
                  <a:lnTo>
                    <a:pt x="995" y="152526"/>
                  </a:lnTo>
                  <a:lnTo>
                    <a:pt x="0" y="97493"/>
                  </a:lnTo>
                  <a:lnTo>
                    <a:pt x="5393" y="47151"/>
                  </a:lnTo>
                  <a:lnTo>
                    <a:pt x="20013" y="19730"/>
                  </a:lnTo>
                  <a:lnTo>
                    <a:pt x="35666" y="7323"/>
                  </a:lnTo>
                  <a:lnTo>
                    <a:pt x="44752" y="2376"/>
                  </a:lnTo>
                  <a:lnTo>
                    <a:pt x="64208" y="0"/>
                  </a:lnTo>
                  <a:lnTo>
                    <a:pt x="83384" y="4013"/>
                  </a:lnTo>
                  <a:lnTo>
                    <a:pt x="99704" y="13595"/>
                  </a:lnTo>
                  <a:lnTo>
                    <a:pt x="122046" y="37733"/>
                  </a:lnTo>
                  <a:lnTo>
                    <a:pt x="154493" y="95986"/>
                  </a:lnTo>
                  <a:lnTo>
                    <a:pt x="171091" y="145120"/>
                  </a:lnTo>
                  <a:lnTo>
                    <a:pt x="169994" y="202442"/>
                  </a:lnTo>
                  <a:lnTo>
                    <a:pt x="168211" y="224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11691" y="458911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3119" y="62477"/>
                  </a:lnTo>
                  <a:lnTo>
                    <a:pt x="9065" y="11918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59049" y="2799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00969" y="415996"/>
              <a:ext cx="163407" cy="229400"/>
            </a:xfrm>
            <a:custGeom>
              <a:avLst/>
              <a:gdLst/>
              <a:ahLst/>
              <a:cxnLst/>
              <a:rect l="0" t="0" r="0" b="0"/>
              <a:pathLst>
                <a:path w="163407" h="229400">
                  <a:moveTo>
                    <a:pt x="16007" y="85029"/>
                  </a:moveTo>
                  <a:lnTo>
                    <a:pt x="33987" y="100670"/>
                  </a:lnTo>
                  <a:lnTo>
                    <a:pt x="50904" y="108748"/>
                  </a:lnTo>
                  <a:lnTo>
                    <a:pt x="85749" y="114283"/>
                  </a:lnTo>
                  <a:lnTo>
                    <a:pt x="109005" y="109339"/>
                  </a:lnTo>
                  <a:lnTo>
                    <a:pt x="138708" y="93401"/>
                  </a:lnTo>
                  <a:lnTo>
                    <a:pt x="146941" y="87101"/>
                  </a:lnTo>
                  <a:lnTo>
                    <a:pt x="156089" y="67622"/>
                  </a:lnTo>
                  <a:lnTo>
                    <a:pt x="158527" y="55877"/>
                  </a:lnTo>
                  <a:lnTo>
                    <a:pt x="157814" y="45707"/>
                  </a:lnTo>
                  <a:lnTo>
                    <a:pt x="150782" y="28168"/>
                  </a:lnTo>
                  <a:lnTo>
                    <a:pt x="133619" y="12574"/>
                  </a:lnTo>
                  <a:lnTo>
                    <a:pt x="122491" y="5140"/>
                  </a:lnTo>
                  <a:lnTo>
                    <a:pt x="100768" y="0"/>
                  </a:lnTo>
                  <a:lnTo>
                    <a:pt x="58226" y="6232"/>
                  </a:lnTo>
                  <a:lnTo>
                    <a:pt x="40230" y="18422"/>
                  </a:lnTo>
                  <a:lnTo>
                    <a:pt x="9614" y="54844"/>
                  </a:lnTo>
                  <a:lnTo>
                    <a:pt x="1467" y="81362"/>
                  </a:lnTo>
                  <a:lnTo>
                    <a:pt x="0" y="122937"/>
                  </a:lnTo>
                  <a:lnTo>
                    <a:pt x="10094" y="160601"/>
                  </a:lnTo>
                  <a:lnTo>
                    <a:pt x="27903" y="195158"/>
                  </a:lnTo>
                  <a:lnTo>
                    <a:pt x="42351" y="211184"/>
                  </a:lnTo>
                  <a:lnTo>
                    <a:pt x="60471" y="222206"/>
                  </a:lnTo>
                  <a:lnTo>
                    <a:pt x="101581" y="229399"/>
                  </a:lnTo>
                  <a:lnTo>
                    <a:pt x="127740" y="224842"/>
                  </a:lnTo>
                  <a:lnTo>
                    <a:pt x="163406" y="211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37898" y="412233"/>
              <a:ext cx="237650" cy="249709"/>
            </a:xfrm>
            <a:custGeom>
              <a:avLst/>
              <a:gdLst/>
              <a:ahLst/>
              <a:cxnLst/>
              <a:rect l="0" t="0" r="0" b="0"/>
              <a:pathLst>
                <a:path w="237650" h="249709">
                  <a:moveTo>
                    <a:pt x="137048" y="15092"/>
                  </a:moveTo>
                  <a:lnTo>
                    <a:pt x="93085" y="438"/>
                  </a:lnTo>
                  <a:lnTo>
                    <a:pt x="73056" y="0"/>
                  </a:lnTo>
                  <a:lnTo>
                    <a:pt x="52454" y="4875"/>
                  </a:lnTo>
                  <a:lnTo>
                    <a:pt x="31601" y="14841"/>
                  </a:lnTo>
                  <a:lnTo>
                    <a:pt x="5719" y="39194"/>
                  </a:lnTo>
                  <a:lnTo>
                    <a:pt x="1531" y="49877"/>
                  </a:lnTo>
                  <a:lnTo>
                    <a:pt x="0" y="74226"/>
                  </a:lnTo>
                  <a:lnTo>
                    <a:pt x="6337" y="94406"/>
                  </a:lnTo>
                  <a:lnTo>
                    <a:pt x="11303" y="103063"/>
                  </a:lnTo>
                  <a:lnTo>
                    <a:pt x="26179" y="115802"/>
                  </a:lnTo>
                  <a:lnTo>
                    <a:pt x="45659" y="124193"/>
                  </a:lnTo>
                  <a:lnTo>
                    <a:pt x="99412" y="129580"/>
                  </a:lnTo>
                  <a:lnTo>
                    <a:pt x="148903" y="133632"/>
                  </a:lnTo>
                  <a:lnTo>
                    <a:pt x="179751" y="140306"/>
                  </a:lnTo>
                  <a:lnTo>
                    <a:pt x="210272" y="157218"/>
                  </a:lnTo>
                  <a:lnTo>
                    <a:pt x="226524" y="170286"/>
                  </a:lnTo>
                  <a:lnTo>
                    <a:pt x="235306" y="190132"/>
                  </a:lnTo>
                  <a:lnTo>
                    <a:pt x="237649" y="201975"/>
                  </a:lnTo>
                  <a:lnTo>
                    <a:pt x="236870" y="212211"/>
                  </a:lnTo>
                  <a:lnTo>
                    <a:pt x="229767" y="229822"/>
                  </a:lnTo>
                  <a:lnTo>
                    <a:pt x="215691" y="242329"/>
                  </a:lnTo>
                  <a:lnTo>
                    <a:pt x="207024" y="247302"/>
                  </a:lnTo>
                  <a:lnTo>
                    <a:pt x="184915" y="249708"/>
                  </a:lnTo>
                  <a:lnTo>
                    <a:pt x="132595" y="247309"/>
                  </a:lnTo>
                  <a:lnTo>
                    <a:pt x="78370" y="231195"/>
                  </a:lnTo>
                  <a:lnTo>
                    <a:pt x="35769" y="215533"/>
                  </a:lnTo>
                  <a:lnTo>
                    <a:pt x="10706" y="204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53929" y="248341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55170"/>
                  </a:lnTo>
                  <a:lnTo>
                    <a:pt x="3120" y="110323"/>
                  </a:lnTo>
                  <a:lnTo>
                    <a:pt x="9065" y="170881"/>
                  </a:lnTo>
                  <a:lnTo>
                    <a:pt x="10239" y="227903"/>
                  </a:lnTo>
                  <a:lnTo>
                    <a:pt x="13592" y="281107"/>
                  </a:lnTo>
                  <a:lnTo>
                    <a:pt x="19582" y="336937"/>
                  </a:lnTo>
                  <a:lnTo>
                    <a:pt x="29172" y="385140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53889" y="312613"/>
              <a:ext cx="326384" cy="51542"/>
            </a:xfrm>
            <a:custGeom>
              <a:avLst/>
              <a:gdLst/>
              <a:ahLst/>
              <a:cxnLst/>
              <a:rect l="0" t="0" r="0" b="0"/>
              <a:pathLst>
                <a:path w="326384" h="51542">
                  <a:moveTo>
                    <a:pt x="326383" y="51541"/>
                  </a:moveTo>
                  <a:lnTo>
                    <a:pt x="299997" y="35900"/>
                  </a:lnTo>
                  <a:lnTo>
                    <a:pt x="243071" y="16697"/>
                  </a:lnTo>
                  <a:lnTo>
                    <a:pt x="188485" y="11581"/>
                  </a:lnTo>
                  <a:lnTo>
                    <a:pt x="137216" y="4476"/>
                  </a:lnTo>
                  <a:lnTo>
                    <a:pt x="77970" y="0"/>
                  </a:lnTo>
                  <a:lnTo>
                    <a:pt x="27446" y="2236"/>
                  </a:lnTo>
                  <a:lnTo>
                    <a:pt x="0" y="9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32665" y="248341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244190" y="863201"/>
            <a:ext cx="1349986" cy="437567"/>
            <a:chOff x="3244190" y="863201"/>
            <a:chExt cx="1349986" cy="437567"/>
          </a:xfrm>
        </p:grpSpPr>
        <p:sp>
          <p:nvSpPr>
            <p:cNvPr id="77" name="Freeform 76"/>
            <p:cNvSpPr/>
            <p:nvPr/>
          </p:nvSpPr>
          <p:spPr>
            <a:xfrm>
              <a:off x="3244190" y="963729"/>
              <a:ext cx="252132" cy="337039"/>
            </a:xfrm>
            <a:custGeom>
              <a:avLst/>
              <a:gdLst/>
              <a:ahLst/>
              <a:cxnLst/>
              <a:rect l="0" t="0" r="0" b="0"/>
              <a:pathLst>
                <a:path w="252132" h="337039">
                  <a:moveTo>
                    <a:pt x="170793" y="38320"/>
                  </a:moveTo>
                  <a:lnTo>
                    <a:pt x="135896" y="9012"/>
                  </a:lnTo>
                  <a:lnTo>
                    <a:pt x="95463" y="0"/>
                  </a:lnTo>
                  <a:lnTo>
                    <a:pt x="69463" y="4132"/>
                  </a:lnTo>
                  <a:lnTo>
                    <a:pt x="24176" y="25848"/>
                  </a:lnTo>
                  <a:lnTo>
                    <a:pt x="8924" y="42136"/>
                  </a:lnTo>
                  <a:lnTo>
                    <a:pt x="3219" y="51392"/>
                  </a:lnTo>
                  <a:lnTo>
                    <a:pt x="0" y="71036"/>
                  </a:lnTo>
                  <a:lnTo>
                    <a:pt x="7465" y="112243"/>
                  </a:lnTo>
                  <a:lnTo>
                    <a:pt x="19824" y="130056"/>
                  </a:lnTo>
                  <a:lnTo>
                    <a:pt x="28033" y="138082"/>
                  </a:lnTo>
                  <a:lnTo>
                    <a:pt x="49633" y="147000"/>
                  </a:lnTo>
                  <a:lnTo>
                    <a:pt x="73660" y="149793"/>
                  </a:lnTo>
                  <a:lnTo>
                    <a:pt x="133956" y="144651"/>
                  </a:lnTo>
                  <a:lnTo>
                    <a:pt x="169238" y="149504"/>
                  </a:lnTo>
                  <a:lnTo>
                    <a:pt x="201918" y="163940"/>
                  </a:lnTo>
                  <a:lnTo>
                    <a:pt x="228239" y="183036"/>
                  </a:lnTo>
                  <a:lnTo>
                    <a:pt x="245266" y="209101"/>
                  </a:lnTo>
                  <a:lnTo>
                    <a:pt x="252131" y="244640"/>
                  </a:lnTo>
                  <a:lnTo>
                    <a:pt x="248576" y="279216"/>
                  </a:lnTo>
                  <a:lnTo>
                    <a:pt x="240069" y="297853"/>
                  </a:lnTo>
                  <a:lnTo>
                    <a:pt x="234524" y="306099"/>
                  </a:lnTo>
                  <a:lnTo>
                    <a:pt x="215886" y="318380"/>
                  </a:lnTo>
                  <a:lnTo>
                    <a:pt x="171382" y="335796"/>
                  </a:lnTo>
                  <a:lnTo>
                    <a:pt x="149998" y="337038"/>
                  </a:lnTo>
                  <a:lnTo>
                    <a:pt x="96496" y="328303"/>
                  </a:lnTo>
                  <a:lnTo>
                    <a:pt x="46684" y="303556"/>
                  </a:lnTo>
                  <a:lnTo>
                    <a:pt x="23395" y="291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54801" y="1064589"/>
              <a:ext cx="197095" cy="211650"/>
            </a:xfrm>
            <a:custGeom>
              <a:avLst/>
              <a:gdLst/>
              <a:ahLst/>
              <a:cxnLst/>
              <a:rect l="0" t="0" r="0" b="0"/>
              <a:pathLst>
                <a:path w="197095" h="211650">
                  <a:moveTo>
                    <a:pt x="123395" y="74331"/>
                  </a:moveTo>
                  <a:lnTo>
                    <a:pt x="113820" y="43048"/>
                  </a:lnTo>
                  <a:lnTo>
                    <a:pt x="83992" y="4643"/>
                  </a:lnTo>
                  <a:lnTo>
                    <a:pt x="74899" y="966"/>
                  </a:lnTo>
                  <a:lnTo>
                    <a:pt x="52319" y="0"/>
                  </a:lnTo>
                  <a:lnTo>
                    <a:pt x="32924" y="6590"/>
                  </a:lnTo>
                  <a:lnTo>
                    <a:pt x="24476" y="11623"/>
                  </a:lnTo>
                  <a:lnTo>
                    <a:pt x="11971" y="26573"/>
                  </a:lnTo>
                  <a:lnTo>
                    <a:pt x="6998" y="35473"/>
                  </a:lnTo>
                  <a:lnTo>
                    <a:pt x="0" y="75945"/>
                  </a:lnTo>
                  <a:lnTo>
                    <a:pt x="6040" y="126382"/>
                  </a:lnTo>
                  <a:lnTo>
                    <a:pt x="16353" y="164103"/>
                  </a:lnTo>
                  <a:lnTo>
                    <a:pt x="40206" y="198995"/>
                  </a:lnTo>
                  <a:lnTo>
                    <a:pt x="46879" y="206573"/>
                  </a:lnTo>
                  <a:lnTo>
                    <a:pt x="54837" y="210455"/>
                  </a:lnTo>
                  <a:lnTo>
                    <a:pt x="73038" y="211649"/>
                  </a:lnTo>
                  <a:lnTo>
                    <a:pt x="89706" y="205161"/>
                  </a:lnTo>
                  <a:lnTo>
                    <a:pt x="97426" y="200155"/>
                  </a:lnTo>
                  <a:lnTo>
                    <a:pt x="109124" y="185235"/>
                  </a:lnTo>
                  <a:lnTo>
                    <a:pt x="126165" y="147060"/>
                  </a:lnTo>
                  <a:lnTo>
                    <a:pt x="132902" y="83807"/>
                  </a:lnTo>
                  <a:lnTo>
                    <a:pt x="133242" y="70120"/>
                  </a:lnTo>
                  <a:lnTo>
                    <a:pt x="134639" y="65674"/>
                  </a:lnTo>
                  <a:lnTo>
                    <a:pt x="136741" y="67390"/>
                  </a:lnTo>
                  <a:lnTo>
                    <a:pt x="158347" y="126017"/>
                  </a:lnTo>
                  <a:lnTo>
                    <a:pt x="170515" y="145266"/>
                  </a:lnTo>
                  <a:lnTo>
                    <a:pt x="197094" y="169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77688" y="915806"/>
              <a:ext cx="163722" cy="346407"/>
            </a:xfrm>
            <a:custGeom>
              <a:avLst/>
              <a:gdLst/>
              <a:ahLst/>
              <a:cxnLst/>
              <a:rect l="0" t="0" r="0" b="0"/>
              <a:pathLst>
                <a:path w="163722" h="346407">
                  <a:moveTo>
                    <a:pt x="111078" y="233642"/>
                  </a:moveTo>
                  <a:lnTo>
                    <a:pt x="116667" y="216875"/>
                  </a:lnTo>
                  <a:lnTo>
                    <a:pt x="116292" y="199284"/>
                  </a:lnTo>
                  <a:lnTo>
                    <a:pt x="114554" y="189680"/>
                  </a:lnTo>
                  <a:lnTo>
                    <a:pt x="109886" y="182107"/>
                  </a:lnTo>
                  <a:lnTo>
                    <a:pt x="95340" y="170573"/>
                  </a:lnTo>
                  <a:lnTo>
                    <a:pt x="77177" y="167787"/>
                  </a:lnTo>
                  <a:lnTo>
                    <a:pt x="57406" y="171618"/>
                  </a:lnTo>
                  <a:lnTo>
                    <a:pt x="36921" y="181119"/>
                  </a:lnTo>
                  <a:lnTo>
                    <a:pt x="19238" y="199380"/>
                  </a:lnTo>
                  <a:lnTo>
                    <a:pt x="5919" y="223094"/>
                  </a:lnTo>
                  <a:lnTo>
                    <a:pt x="0" y="249231"/>
                  </a:lnTo>
                  <a:lnTo>
                    <a:pt x="2257" y="290254"/>
                  </a:lnTo>
                  <a:lnTo>
                    <a:pt x="10461" y="311835"/>
                  </a:lnTo>
                  <a:lnTo>
                    <a:pt x="15923" y="320866"/>
                  </a:lnTo>
                  <a:lnTo>
                    <a:pt x="31353" y="334019"/>
                  </a:lnTo>
                  <a:lnTo>
                    <a:pt x="51078" y="342595"/>
                  </a:lnTo>
                  <a:lnTo>
                    <a:pt x="75443" y="346406"/>
                  </a:lnTo>
                  <a:lnTo>
                    <a:pt x="86151" y="343913"/>
                  </a:lnTo>
                  <a:lnTo>
                    <a:pt x="104289" y="331785"/>
                  </a:lnTo>
                  <a:lnTo>
                    <a:pt x="117030" y="311576"/>
                  </a:lnTo>
                  <a:lnTo>
                    <a:pt x="138551" y="254087"/>
                  </a:lnTo>
                  <a:lnTo>
                    <a:pt x="149953" y="198123"/>
                  </a:lnTo>
                  <a:lnTo>
                    <a:pt x="152232" y="148249"/>
                  </a:lnTo>
                  <a:lnTo>
                    <a:pt x="152908" y="99546"/>
                  </a:lnTo>
                  <a:lnTo>
                    <a:pt x="153136" y="41168"/>
                  </a:lnTo>
                  <a:lnTo>
                    <a:pt x="147586" y="4257"/>
                  </a:lnTo>
                  <a:lnTo>
                    <a:pt x="144775" y="0"/>
                  </a:lnTo>
                  <a:lnTo>
                    <a:pt x="141732" y="672"/>
                  </a:lnTo>
                  <a:lnTo>
                    <a:pt x="138533" y="4629"/>
                  </a:lnTo>
                  <a:lnTo>
                    <a:pt x="128441" y="32555"/>
                  </a:lnTo>
                  <a:lnTo>
                    <a:pt x="122956" y="85084"/>
                  </a:lnTo>
                  <a:lnTo>
                    <a:pt x="122006" y="134773"/>
                  </a:lnTo>
                  <a:lnTo>
                    <a:pt x="122895" y="191089"/>
                  </a:lnTo>
                  <a:lnTo>
                    <a:pt x="133083" y="253226"/>
                  </a:lnTo>
                  <a:lnTo>
                    <a:pt x="146063" y="293257"/>
                  </a:lnTo>
                  <a:lnTo>
                    <a:pt x="163721" y="328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07511" y="863201"/>
              <a:ext cx="355180" cy="417628"/>
            </a:xfrm>
            <a:custGeom>
              <a:avLst/>
              <a:gdLst/>
              <a:ahLst/>
              <a:cxnLst/>
              <a:rect l="0" t="0" r="0" b="0"/>
              <a:pathLst>
                <a:path w="355180" h="417628">
                  <a:moveTo>
                    <a:pt x="102353" y="275719"/>
                  </a:moveTo>
                  <a:lnTo>
                    <a:pt x="92778" y="251672"/>
                  </a:lnTo>
                  <a:lnTo>
                    <a:pt x="82110" y="237345"/>
                  </a:lnTo>
                  <a:lnTo>
                    <a:pt x="73649" y="233759"/>
                  </a:lnTo>
                  <a:lnTo>
                    <a:pt x="51771" y="232893"/>
                  </a:lnTo>
                  <a:lnTo>
                    <a:pt x="41726" y="236640"/>
                  </a:lnTo>
                  <a:lnTo>
                    <a:pt x="24325" y="250162"/>
                  </a:lnTo>
                  <a:lnTo>
                    <a:pt x="6964" y="283094"/>
                  </a:lnTo>
                  <a:lnTo>
                    <a:pt x="0" y="328077"/>
                  </a:lnTo>
                  <a:lnTo>
                    <a:pt x="3526" y="372861"/>
                  </a:lnTo>
                  <a:lnTo>
                    <a:pt x="12027" y="395322"/>
                  </a:lnTo>
                  <a:lnTo>
                    <a:pt x="17569" y="404587"/>
                  </a:lnTo>
                  <a:lnTo>
                    <a:pt x="25943" y="410764"/>
                  </a:lnTo>
                  <a:lnTo>
                    <a:pt x="47726" y="417627"/>
                  </a:lnTo>
                  <a:lnTo>
                    <a:pt x="58916" y="415948"/>
                  </a:lnTo>
                  <a:lnTo>
                    <a:pt x="80708" y="404723"/>
                  </a:lnTo>
                  <a:lnTo>
                    <a:pt x="95853" y="388036"/>
                  </a:lnTo>
                  <a:lnTo>
                    <a:pt x="126280" y="328854"/>
                  </a:lnTo>
                  <a:lnTo>
                    <a:pt x="139728" y="280804"/>
                  </a:lnTo>
                  <a:lnTo>
                    <a:pt x="149952" y="228352"/>
                  </a:lnTo>
                  <a:lnTo>
                    <a:pt x="153501" y="170047"/>
                  </a:lnTo>
                  <a:lnTo>
                    <a:pt x="154553" y="116377"/>
                  </a:lnTo>
                  <a:lnTo>
                    <a:pt x="154908" y="55727"/>
                  </a:lnTo>
                  <a:lnTo>
                    <a:pt x="149389" y="4276"/>
                  </a:lnTo>
                  <a:lnTo>
                    <a:pt x="145409" y="0"/>
                  </a:lnTo>
                  <a:lnTo>
                    <a:pt x="140416" y="660"/>
                  </a:lnTo>
                  <a:lnTo>
                    <a:pt x="134747" y="4608"/>
                  </a:lnTo>
                  <a:lnTo>
                    <a:pt x="128449" y="21474"/>
                  </a:lnTo>
                  <a:lnTo>
                    <a:pt x="124405" y="70430"/>
                  </a:lnTo>
                  <a:lnTo>
                    <a:pt x="123705" y="122475"/>
                  </a:lnTo>
                  <a:lnTo>
                    <a:pt x="123498" y="176761"/>
                  </a:lnTo>
                  <a:lnTo>
                    <a:pt x="129025" y="235479"/>
                  </a:lnTo>
                  <a:lnTo>
                    <a:pt x="132483" y="286153"/>
                  </a:lnTo>
                  <a:lnTo>
                    <a:pt x="139097" y="325214"/>
                  </a:lnTo>
                  <a:lnTo>
                    <a:pt x="144396" y="332112"/>
                  </a:lnTo>
                  <a:lnTo>
                    <a:pt x="151439" y="335541"/>
                  </a:lnTo>
                  <a:lnTo>
                    <a:pt x="159643" y="336657"/>
                  </a:lnTo>
                  <a:lnTo>
                    <a:pt x="166283" y="333892"/>
                  </a:lnTo>
                  <a:lnTo>
                    <a:pt x="202626" y="294459"/>
                  </a:lnTo>
                  <a:lnTo>
                    <a:pt x="220618" y="284828"/>
                  </a:lnTo>
                  <a:lnTo>
                    <a:pt x="276406" y="277518"/>
                  </a:lnTo>
                  <a:lnTo>
                    <a:pt x="317181" y="273912"/>
                  </a:lnTo>
                  <a:lnTo>
                    <a:pt x="336653" y="264777"/>
                  </a:lnTo>
                  <a:lnTo>
                    <a:pt x="349986" y="249799"/>
                  </a:lnTo>
                  <a:lnTo>
                    <a:pt x="355179" y="240891"/>
                  </a:lnTo>
                  <a:lnTo>
                    <a:pt x="355132" y="232613"/>
                  </a:lnTo>
                  <a:lnTo>
                    <a:pt x="351591" y="224755"/>
                  </a:lnTo>
                  <a:lnTo>
                    <a:pt x="345720" y="217176"/>
                  </a:lnTo>
                  <a:lnTo>
                    <a:pt x="323600" y="208756"/>
                  </a:lnTo>
                  <a:lnTo>
                    <a:pt x="309513" y="206510"/>
                  </a:lnTo>
                  <a:lnTo>
                    <a:pt x="287621" y="210254"/>
                  </a:lnTo>
                  <a:lnTo>
                    <a:pt x="262143" y="225516"/>
                  </a:lnTo>
                  <a:lnTo>
                    <a:pt x="239775" y="247976"/>
                  </a:lnTo>
                  <a:lnTo>
                    <a:pt x="232572" y="257223"/>
                  </a:lnTo>
                  <a:lnTo>
                    <a:pt x="224569" y="279977"/>
                  </a:lnTo>
                  <a:lnTo>
                    <a:pt x="222182" y="305687"/>
                  </a:lnTo>
                  <a:lnTo>
                    <a:pt x="225021" y="332712"/>
                  </a:lnTo>
                  <a:lnTo>
                    <a:pt x="233301" y="354081"/>
                  </a:lnTo>
                  <a:lnTo>
                    <a:pt x="238784" y="363055"/>
                  </a:lnTo>
                  <a:lnTo>
                    <a:pt x="247119" y="369038"/>
                  </a:lnTo>
                  <a:lnTo>
                    <a:pt x="268859" y="375686"/>
                  </a:lnTo>
                  <a:lnTo>
                    <a:pt x="287880" y="375521"/>
                  </a:lnTo>
                  <a:lnTo>
                    <a:pt x="312923" y="370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25719" y="1033635"/>
              <a:ext cx="168457" cy="198189"/>
            </a:xfrm>
            <a:custGeom>
              <a:avLst/>
              <a:gdLst/>
              <a:ahLst/>
              <a:cxnLst/>
              <a:rect l="0" t="0" r="0" b="0"/>
              <a:pathLst>
                <a:path w="168457" h="198189">
                  <a:moveTo>
                    <a:pt x="0" y="94756"/>
                  </a:moveTo>
                  <a:lnTo>
                    <a:pt x="0" y="153373"/>
                  </a:lnTo>
                  <a:lnTo>
                    <a:pt x="5589" y="193752"/>
                  </a:lnTo>
                  <a:lnTo>
                    <a:pt x="7236" y="198188"/>
                  </a:lnTo>
                  <a:lnTo>
                    <a:pt x="8333" y="196466"/>
                  </a:lnTo>
                  <a:lnTo>
                    <a:pt x="13456" y="134708"/>
                  </a:lnTo>
                  <a:lnTo>
                    <a:pt x="25145" y="80291"/>
                  </a:lnTo>
                  <a:lnTo>
                    <a:pt x="38082" y="58691"/>
                  </a:lnTo>
                  <a:lnTo>
                    <a:pt x="55530" y="42463"/>
                  </a:lnTo>
                  <a:lnTo>
                    <a:pt x="105666" y="1851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530332" y="846184"/>
            <a:ext cx="1555226" cy="454481"/>
            <a:chOff x="6530332" y="846184"/>
            <a:chExt cx="1555226" cy="454481"/>
          </a:xfrm>
        </p:grpSpPr>
        <p:sp>
          <p:nvSpPr>
            <p:cNvPr id="83" name="Freeform 82"/>
            <p:cNvSpPr/>
            <p:nvPr/>
          </p:nvSpPr>
          <p:spPr>
            <a:xfrm>
              <a:off x="6530332" y="937632"/>
              <a:ext cx="221830" cy="287545"/>
            </a:xfrm>
            <a:custGeom>
              <a:avLst/>
              <a:gdLst/>
              <a:ahLst/>
              <a:cxnLst/>
              <a:rect l="0" t="0" r="0" b="0"/>
              <a:pathLst>
                <a:path w="221830" h="287545">
                  <a:moveTo>
                    <a:pt x="133878" y="5589"/>
                  </a:moveTo>
                  <a:lnTo>
                    <a:pt x="117110" y="0"/>
                  </a:lnTo>
                  <a:lnTo>
                    <a:pt x="99519" y="376"/>
                  </a:lnTo>
                  <a:lnTo>
                    <a:pt x="43218" y="14478"/>
                  </a:lnTo>
                  <a:lnTo>
                    <a:pt x="24954" y="25528"/>
                  </a:lnTo>
                  <a:lnTo>
                    <a:pt x="12158" y="41357"/>
                  </a:lnTo>
                  <a:lnTo>
                    <a:pt x="3741" y="61261"/>
                  </a:lnTo>
                  <a:lnTo>
                    <a:pt x="0" y="85704"/>
                  </a:lnTo>
                  <a:lnTo>
                    <a:pt x="2512" y="96434"/>
                  </a:lnTo>
                  <a:lnTo>
                    <a:pt x="14662" y="114595"/>
                  </a:lnTo>
                  <a:lnTo>
                    <a:pt x="34879" y="124226"/>
                  </a:lnTo>
                  <a:lnTo>
                    <a:pt x="58293" y="127337"/>
                  </a:lnTo>
                  <a:lnTo>
                    <a:pt x="118162" y="122415"/>
                  </a:lnTo>
                  <a:lnTo>
                    <a:pt x="153398" y="127292"/>
                  </a:lnTo>
                  <a:lnTo>
                    <a:pt x="186065" y="141735"/>
                  </a:lnTo>
                  <a:lnTo>
                    <a:pt x="201136" y="157346"/>
                  </a:lnTo>
                  <a:lnTo>
                    <a:pt x="220342" y="195963"/>
                  </a:lnTo>
                  <a:lnTo>
                    <a:pt x="221829" y="216542"/>
                  </a:lnTo>
                  <a:lnTo>
                    <a:pt x="217421" y="236217"/>
                  </a:lnTo>
                  <a:lnTo>
                    <a:pt x="207662" y="252760"/>
                  </a:lnTo>
                  <a:lnTo>
                    <a:pt x="192408" y="264792"/>
                  </a:lnTo>
                  <a:lnTo>
                    <a:pt x="154018" y="282048"/>
                  </a:lnTo>
                  <a:lnTo>
                    <a:pt x="117488" y="287544"/>
                  </a:lnTo>
                  <a:lnTo>
                    <a:pt x="63912" y="281221"/>
                  </a:lnTo>
                  <a:lnTo>
                    <a:pt x="39121" y="279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24637" y="1049758"/>
              <a:ext cx="187013" cy="167205"/>
            </a:xfrm>
            <a:custGeom>
              <a:avLst/>
              <a:gdLst/>
              <a:ahLst/>
              <a:cxnLst/>
              <a:rect l="0" t="0" r="0" b="0"/>
              <a:pathLst>
                <a:path w="187013" h="167205">
                  <a:moveTo>
                    <a:pt x="92257" y="114562"/>
                  </a:moveTo>
                  <a:lnTo>
                    <a:pt x="97845" y="97794"/>
                  </a:lnTo>
                  <a:lnTo>
                    <a:pt x="97470" y="80203"/>
                  </a:lnTo>
                  <a:lnTo>
                    <a:pt x="83367" y="29969"/>
                  </a:lnTo>
                  <a:lnTo>
                    <a:pt x="72318" y="9115"/>
                  </a:lnTo>
                  <a:lnTo>
                    <a:pt x="63756" y="3320"/>
                  </a:lnTo>
                  <a:lnTo>
                    <a:pt x="41765" y="0"/>
                  </a:lnTo>
                  <a:lnTo>
                    <a:pt x="32859" y="3092"/>
                  </a:lnTo>
                  <a:lnTo>
                    <a:pt x="19844" y="15887"/>
                  </a:lnTo>
                  <a:lnTo>
                    <a:pt x="5939" y="42821"/>
                  </a:lnTo>
                  <a:lnTo>
                    <a:pt x="0" y="84207"/>
                  </a:lnTo>
                  <a:lnTo>
                    <a:pt x="6399" y="133782"/>
                  </a:lnTo>
                  <a:lnTo>
                    <a:pt x="12373" y="155860"/>
                  </a:lnTo>
                  <a:lnTo>
                    <a:pt x="19114" y="161981"/>
                  </a:lnTo>
                  <a:lnTo>
                    <a:pt x="28287" y="164892"/>
                  </a:lnTo>
                  <a:lnTo>
                    <a:pt x="39082" y="165663"/>
                  </a:lnTo>
                  <a:lnTo>
                    <a:pt x="57315" y="160280"/>
                  </a:lnTo>
                  <a:lnTo>
                    <a:pt x="65452" y="155569"/>
                  </a:lnTo>
                  <a:lnTo>
                    <a:pt x="77614" y="140976"/>
                  </a:lnTo>
                  <a:lnTo>
                    <a:pt x="102423" y="79403"/>
                  </a:lnTo>
                  <a:lnTo>
                    <a:pt x="107304" y="61501"/>
                  </a:lnTo>
                  <a:lnTo>
                    <a:pt x="106967" y="61641"/>
                  </a:lnTo>
                  <a:lnTo>
                    <a:pt x="105573" y="65243"/>
                  </a:lnTo>
                  <a:lnTo>
                    <a:pt x="109200" y="92670"/>
                  </a:lnTo>
                  <a:lnTo>
                    <a:pt x="123273" y="124843"/>
                  </a:lnTo>
                  <a:lnTo>
                    <a:pt x="147850" y="151013"/>
                  </a:lnTo>
                  <a:lnTo>
                    <a:pt x="164148" y="160008"/>
                  </a:lnTo>
                  <a:lnTo>
                    <a:pt x="187012" y="167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40142" y="879778"/>
              <a:ext cx="139965" cy="372931"/>
            </a:xfrm>
            <a:custGeom>
              <a:avLst/>
              <a:gdLst/>
              <a:ahLst/>
              <a:cxnLst/>
              <a:rect l="0" t="0" r="0" b="0"/>
              <a:pathLst>
                <a:path w="139965" h="372931">
                  <a:moveTo>
                    <a:pt x="97850" y="274013"/>
                  </a:moveTo>
                  <a:lnTo>
                    <a:pt x="103440" y="257246"/>
                  </a:lnTo>
                  <a:lnTo>
                    <a:pt x="103064" y="239655"/>
                  </a:lnTo>
                  <a:lnTo>
                    <a:pt x="101326" y="230051"/>
                  </a:lnTo>
                  <a:lnTo>
                    <a:pt x="95489" y="224818"/>
                  </a:lnTo>
                  <a:lnTo>
                    <a:pt x="86917" y="222499"/>
                  </a:lnTo>
                  <a:lnTo>
                    <a:pt x="55617" y="224825"/>
                  </a:lnTo>
                  <a:lnTo>
                    <a:pt x="45127" y="227183"/>
                  </a:lnTo>
                  <a:lnTo>
                    <a:pt x="27235" y="242281"/>
                  </a:lnTo>
                  <a:lnTo>
                    <a:pt x="12653" y="264590"/>
                  </a:lnTo>
                  <a:lnTo>
                    <a:pt x="2273" y="290102"/>
                  </a:lnTo>
                  <a:lnTo>
                    <a:pt x="0" y="313919"/>
                  </a:lnTo>
                  <a:lnTo>
                    <a:pt x="4059" y="336203"/>
                  </a:lnTo>
                  <a:lnTo>
                    <a:pt x="13661" y="357805"/>
                  </a:lnTo>
                  <a:lnTo>
                    <a:pt x="21837" y="364970"/>
                  </a:lnTo>
                  <a:lnTo>
                    <a:pt x="43400" y="372930"/>
                  </a:lnTo>
                  <a:lnTo>
                    <a:pt x="53361" y="372713"/>
                  </a:lnTo>
                  <a:lnTo>
                    <a:pt x="70668" y="366233"/>
                  </a:lnTo>
                  <a:lnTo>
                    <a:pt x="93566" y="349431"/>
                  </a:lnTo>
                  <a:lnTo>
                    <a:pt x="109579" y="324045"/>
                  </a:lnTo>
                  <a:lnTo>
                    <a:pt x="125470" y="268385"/>
                  </a:lnTo>
                  <a:lnTo>
                    <a:pt x="136754" y="207998"/>
                  </a:lnTo>
                  <a:lnTo>
                    <a:pt x="139013" y="154237"/>
                  </a:lnTo>
                  <a:lnTo>
                    <a:pt x="139683" y="96974"/>
                  </a:lnTo>
                  <a:lnTo>
                    <a:pt x="134320" y="36402"/>
                  </a:lnTo>
                  <a:lnTo>
                    <a:pt x="125293" y="1619"/>
                  </a:lnTo>
                  <a:lnTo>
                    <a:pt x="121995" y="0"/>
                  </a:lnTo>
                  <a:lnTo>
                    <a:pt x="118626" y="4770"/>
                  </a:lnTo>
                  <a:lnTo>
                    <a:pt x="112933" y="25668"/>
                  </a:lnTo>
                  <a:lnTo>
                    <a:pt x="109278" y="83625"/>
                  </a:lnTo>
                  <a:lnTo>
                    <a:pt x="108557" y="146069"/>
                  </a:lnTo>
                  <a:lnTo>
                    <a:pt x="108432" y="197369"/>
                  </a:lnTo>
                  <a:lnTo>
                    <a:pt x="113984" y="249614"/>
                  </a:lnTo>
                  <a:lnTo>
                    <a:pt x="123037" y="302139"/>
                  </a:lnTo>
                  <a:lnTo>
                    <a:pt x="139964" y="358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50700" y="846184"/>
              <a:ext cx="329490" cy="454481"/>
            </a:xfrm>
            <a:custGeom>
              <a:avLst/>
              <a:gdLst/>
              <a:ahLst/>
              <a:cxnLst/>
              <a:rect l="0" t="0" r="0" b="0"/>
              <a:pathLst>
                <a:path w="329490" h="454481">
                  <a:moveTo>
                    <a:pt x="76805" y="328664"/>
                  </a:moveTo>
                  <a:lnTo>
                    <a:pt x="85139" y="291186"/>
                  </a:lnTo>
                  <a:lnTo>
                    <a:pt x="85870" y="279113"/>
                  </a:lnTo>
                  <a:lnTo>
                    <a:pt x="80444" y="259458"/>
                  </a:lnTo>
                  <a:lnTo>
                    <a:pt x="75721" y="250941"/>
                  </a:lnTo>
                  <a:lnTo>
                    <a:pt x="67894" y="246433"/>
                  </a:lnTo>
                  <a:lnTo>
                    <a:pt x="46718" y="244544"/>
                  </a:lnTo>
                  <a:lnTo>
                    <a:pt x="38030" y="249188"/>
                  </a:lnTo>
                  <a:lnTo>
                    <a:pt x="25257" y="266825"/>
                  </a:lnTo>
                  <a:lnTo>
                    <a:pt x="0" y="328781"/>
                  </a:lnTo>
                  <a:lnTo>
                    <a:pt x="365" y="371463"/>
                  </a:lnTo>
                  <a:lnTo>
                    <a:pt x="12140" y="427542"/>
                  </a:lnTo>
                  <a:lnTo>
                    <a:pt x="23108" y="447089"/>
                  </a:lnTo>
                  <a:lnTo>
                    <a:pt x="30478" y="452068"/>
                  </a:lnTo>
                  <a:lnTo>
                    <a:pt x="48026" y="454480"/>
                  </a:lnTo>
                  <a:lnTo>
                    <a:pt x="56450" y="449976"/>
                  </a:lnTo>
                  <a:lnTo>
                    <a:pt x="79482" y="421281"/>
                  </a:lnTo>
                  <a:lnTo>
                    <a:pt x="105106" y="366543"/>
                  </a:lnTo>
                  <a:lnTo>
                    <a:pt x="114827" y="313761"/>
                  </a:lnTo>
                  <a:lnTo>
                    <a:pt x="120826" y="253669"/>
                  </a:lnTo>
                  <a:lnTo>
                    <a:pt x="126893" y="194529"/>
                  </a:lnTo>
                  <a:lnTo>
                    <a:pt x="128691" y="139962"/>
                  </a:lnTo>
                  <a:lnTo>
                    <a:pt x="123708" y="80300"/>
                  </a:lnTo>
                  <a:lnTo>
                    <a:pt x="118695" y="27484"/>
                  </a:lnTo>
                  <a:lnTo>
                    <a:pt x="113751" y="4124"/>
                  </a:lnTo>
                  <a:lnTo>
                    <a:pt x="109624" y="0"/>
                  </a:lnTo>
                  <a:lnTo>
                    <a:pt x="104533" y="760"/>
                  </a:lnTo>
                  <a:lnTo>
                    <a:pt x="98800" y="4777"/>
                  </a:lnTo>
                  <a:lnTo>
                    <a:pt x="92430" y="21718"/>
                  </a:lnTo>
                  <a:lnTo>
                    <a:pt x="88340" y="81900"/>
                  </a:lnTo>
                  <a:lnTo>
                    <a:pt x="93220" y="140905"/>
                  </a:lnTo>
                  <a:lnTo>
                    <a:pt x="96487" y="202842"/>
                  </a:lnTo>
                  <a:lnTo>
                    <a:pt x="105996" y="263776"/>
                  </a:lnTo>
                  <a:lnTo>
                    <a:pt x="116020" y="326592"/>
                  </a:lnTo>
                  <a:lnTo>
                    <a:pt x="123935" y="378818"/>
                  </a:lnTo>
                  <a:lnTo>
                    <a:pt x="129282" y="384327"/>
                  </a:lnTo>
                  <a:lnTo>
                    <a:pt x="136356" y="385660"/>
                  </a:lnTo>
                  <a:lnTo>
                    <a:pt x="144581" y="384209"/>
                  </a:lnTo>
                  <a:lnTo>
                    <a:pt x="159960" y="376358"/>
                  </a:lnTo>
                  <a:lnTo>
                    <a:pt x="214506" y="341878"/>
                  </a:lnTo>
                  <a:lnTo>
                    <a:pt x="273800" y="315252"/>
                  </a:lnTo>
                  <a:lnTo>
                    <a:pt x="304321" y="289490"/>
                  </a:lnTo>
                  <a:lnTo>
                    <a:pt x="308030" y="281491"/>
                  </a:lnTo>
                  <a:lnTo>
                    <a:pt x="309033" y="263245"/>
                  </a:lnTo>
                  <a:lnTo>
                    <a:pt x="302460" y="246557"/>
                  </a:lnTo>
                  <a:lnTo>
                    <a:pt x="297432" y="238831"/>
                  </a:lnTo>
                  <a:lnTo>
                    <a:pt x="289401" y="233680"/>
                  </a:lnTo>
                  <a:lnTo>
                    <a:pt x="267998" y="227958"/>
                  </a:lnTo>
                  <a:lnTo>
                    <a:pt x="246008" y="231653"/>
                  </a:lnTo>
                  <a:lnTo>
                    <a:pt x="217016" y="246888"/>
                  </a:lnTo>
                  <a:lnTo>
                    <a:pt x="202292" y="260734"/>
                  </a:lnTo>
                  <a:lnTo>
                    <a:pt x="179392" y="308367"/>
                  </a:lnTo>
                  <a:lnTo>
                    <a:pt x="178161" y="329002"/>
                  </a:lnTo>
                  <a:lnTo>
                    <a:pt x="186903" y="370845"/>
                  </a:lnTo>
                  <a:lnTo>
                    <a:pt x="199437" y="388746"/>
                  </a:lnTo>
                  <a:lnTo>
                    <a:pt x="216706" y="403330"/>
                  </a:lnTo>
                  <a:lnTo>
                    <a:pt x="236080" y="413712"/>
                  </a:lnTo>
                  <a:lnTo>
                    <a:pt x="272306" y="420544"/>
                  </a:lnTo>
                  <a:lnTo>
                    <a:pt x="329489" y="412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63623" y="1077147"/>
              <a:ext cx="168836" cy="196119"/>
            </a:xfrm>
            <a:custGeom>
              <a:avLst/>
              <a:gdLst/>
              <a:ahLst/>
              <a:cxnLst/>
              <a:rect l="0" t="0" r="0" b="0"/>
              <a:pathLst>
                <a:path w="168836" h="196119">
                  <a:moveTo>
                    <a:pt x="116607" y="24002"/>
                  </a:moveTo>
                  <a:lnTo>
                    <a:pt x="98627" y="8361"/>
                  </a:lnTo>
                  <a:lnTo>
                    <a:pt x="81710" y="283"/>
                  </a:lnTo>
                  <a:lnTo>
                    <a:pt x="72286" y="0"/>
                  </a:lnTo>
                  <a:lnTo>
                    <a:pt x="52454" y="5926"/>
                  </a:lnTo>
                  <a:lnTo>
                    <a:pt x="21560" y="22416"/>
                  </a:lnTo>
                  <a:lnTo>
                    <a:pt x="6904" y="38505"/>
                  </a:lnTo>
                  <a:lnTo>
                    <a:pt x="1358" y="47708"/>
                  </a:lnTo>
                  <a:lnTo>
                    <a:pt x="0" y="56184"/>
                  </a:lnTo>
                  <a:lnTo>
                    <a:pt x="1434" y="64174"/>
                  </a:lnTo>
                  <a:lnTo>
                    <a:pt x="9268" y="79291"/>
                  </a:lnTo>
                  <a:lnTo>
                    <a:pt x="20548" y="93808"/>
                  </a:lnTo>
                  <a:lnTo>
                    <a:pt x="39599" y="101820"/>
                  </a:lnTo>
                  <a:lnTo>
                    <a:pt x="89957" y="106964"/>
                  </a:lnTo>
                  <a:lnTo>
                    <a:pt x="131068" y="113444"/>
                  </a:lnTo>
                  <a:lnTo>
                    <a:pt x="161707" y="128362"/>
                  </a:lnTo>
                  <a:lnTo>
                    <a:pt x="166561" y="136859"/>
                  </a:lnTo>
                  <a:lnTo>
                    <a:pt x="168835" y="158779"/>
                  </a:lnTo>
                  <a:lnTo>
                    <a:pt x="165463" y="167665"/>
                  </a:lnTo>
                  <a:lnTo>
                    <a:pt x="152359" y="180659"/>
                  </a:lnTo>
                  <a:lnTo>
                    <a:pt x="125251" y="194551"/>
                  </a:lnTo>
                  <a:lnTo>
                    <a:pt x="105241" y="196118"/>
                  </a:lnTo>
                  <a:lnTo>
                    <a:pt x="48430" y="192940"/>
                  </a:lnTo>
                  <a:lnTo>
                    <a:pt x="21851" y="192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48686" y="97480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6667"/>
                  </a:lnTo>
                  <a:lnTo>
                    <a:pt x="8333" y="220568"/>
                  </a:lnTo>
                  <a:lnTo>
                    <a:pt x="12998" y="27046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01288" y="1048506"/>
              <a:ext cx="284270" cy="84229"/>
            </a:xfrm>
            <a:custGeom>
              <a:avLst/>
              <a:gdLst/>
              <a:ahLst/>
              <a:cxnLst/>
              <a:rect l="0" t="0" r="0" b="0"/>
              <a:pathLst>
                <a:path w="284270" h="84229">
                  <a:moveTo>
                    <a:pt x="284269" y="84228"/>
                  </a:moveTo>
                  <a:lnTo>
                    <a:pt x="220819" y="48312"/>
                  </a:lnTo>
                  <a:lnTo>
                    <a:pt x="159605" y="24015"/>
                  </a:lnTo>
                  <a:lnTo>
                    <a:pt x="96517" y="7604"/>
                  </a:lnTo>
                  <a:lnTo>
                    <a:pt x="45105" y="2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364775" y="1791686"/>
            <a:ext cx="1145173" cy="437135"/>
            <a:chOff x="3364775" y="1791686"/>
            <a:chExt cx="1145173" cy="437135"/>
          </a:xfrm>
        </p:grpSpPr>
        <p:sp>
          <p:nvSpPr>
            <p:cNvPr id="91" name="Freeform 90"/>
            <p:cNvSpPr/>
            <p:nvPr/>
          </p:nvSpPr>
          <p:spPr>
            <a:xfrm>
              <a:off x="3364775" y="1791686"/>
              <a:ext cx="191052" cy="417835"/>
            </a:xfrm>
            <a:custGeom>
              <a:avLst/>
              <a:gdLst/>
              <a:ahLst/>
              <a:cxnLst/>
              <a:rect l="0" t="0" r="0" b="0"/>
              <a:pathLst>
                <a:path w="191052" h="417835">
                  <a:moveTo>
                    <a:pt x="8095" y="0"/>
                  </a:moveTo>
                  <a:lnTo>
                    <a:pt x="8095" y="54145"/>
                  </a:lnTo>
                  <a:lnTo>
                    <a:pt x="13683" y="109092"/>
                  </a:lnTo>
                  <a:lnTo>
                    <a:pt x="17647" y="172241"/>
                  </a:lnTo>
                  <a:lnTo>
                    <a:pt x="18430" y="234108"/>
                  </a:lnTo>
                  <a:lnTo>
                    <a:pt x="18585" y="296718"/>
                  </a:lnTo>
                  <a:lnTo>
                    <a:pt x="10210" y="352976"/>
                  </a:lnTo>
                  <a:lnTo>
                    <a:pt x="3965" y="376807"/>
                  </a:lnTo>
                  <a:lnTo>
                    <a:pt x="1832" y="379887"/>
                  </a:lnTo>
                  <a:lnTo>
                    <a:pt x="410" y="377260"/>
                  </a:lnTo>
                  <a:lnTo>
                    <a:pt x="0" y="363034"/>
                  </a:lnTo>
                  <a:lnTo>
                    <a:pt x="15635" y="304847"/>
                  </a:lnTo>
                  <a:lnTo>
                    <a:pt x="26966" y="274769"/>
                  </a:lnTo>
                  <a:lnTo>
                    <a:pt x="38319" y="258210"/>
                  </a:lnTo>
                  <a:lnTo>
                    <a:pt x="46961" y="252859"/>
                  </a:lnTo>
                  <a:lnTo>
                    <a:pt x="81482" y="245327"/>
                  </a:lnTo>
                  <a:lnTo>
                    <a:pt x="107782" y="243565"/>
                  </a:lnTo>
                  <a:lnTo>
                    <a:pt x="128829" y="249021"/>
                  </a:lnTo>
                  <a:lnTo>
                    <a:pt x="161405" y="271588"/>
                  </a:lnTo>
                  <a:lnTo>
                    <a:pt x="177652" y="297280"/>
                  </a:lnTo>
                  <a:lnTo>
                    <a:pt x="189875" y="327119"/>
                  </a:lnTo>
                  <a:lnTo>
                    <a:pt x="191051" y="347768"/>
                  </a:lnTo>
                  <a:lnTo>
                    <a:pt x="186505" y="368643"/>
                  </a:lnTo>
                  <a:lnTo>
                    <a:pt x="176685" y="389619"/>
                  </a:lnTo>
                  <a:lnTo>
                    <a:pt x="158283" y="404401"/>
                  </a:lnTo>
                  <a:lnTo>
                    <a:pt x="133337" y="413701"/>
                  </a:lnTo>
                  <a:lnTo>
                    <a:pt x="102752" y="417834"/>
                  </a:lnTo>
                  <a:lnTo>
                    <a:pt x="75901" y="413432"/>
                  </a:lnTo>
                  <a:lnTo>
                    <a:pt x="17860" y="384589"/>
                  </a:lnTo>
                  <a:lnTo>
                    <a:pt x="809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04497" y="2023313"/>
              <a:ext cx="136871" cy="170778"/>
            </a:xfrm>
            <a:custGeom>
              <a:avLst/>
              <a:gdLst/>
              <a:ahLst/>
              <a:cxnLst/>
              <a:rect l="0" t="0" r="0" b="0"/>
              <a:pathLst>
                <a:path w="136871" h="170778">
                  <a:moveTo>
                    <a:pt x="0" y="63171"/>
                  </a:moveTo>
                  <a:lnTo>
                    <a:pt x="11452" y="117316"/>
                  </a:lnTo>
                  <a:lnTo>
                    <a:pt x="25858" y="170777"/>
                  </a:lnTo>
                  <a:lnTo>
                    <a:pt x="6658" y="114672"/>
                  </a:lnTo>
                  <a:lnTo>
                    <a:pt x="7561" y="72711"/>
                  </a:lnTo>
                  <a:lnTo>
                    <a:pt x="20827" y="34412"/>
                  </a:lnTo>
                  <a:lnTo>
                    <a:pt x="36162" y="18024"/>
                  </a:lnTo>
                  <a:lnTo>
                    <a:pt x="45165" y="12016"/>
                  </a:lnTo>
                  <a:lnTo>
                    <a:pt x="80192" y="356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76025" y="2032997"/>
              <a:ext cx="207498" cy="184209"/>
            </a:xfrm>
            <a:custGeom>
              <a:avLst/>
              <a:gdLst/>
              <a:ahLst/>
              <a:cxnLst/>
              <a:rect l="0" t="0" r="0" b="0"/>
              <a:pathLst>
                <a:path w="207498" h="184209">
                  <a:moveTo>
                    <a:pt x="102212" y="95601"/>
                  </a:moveTo>
                  <a:lnTo>
                    <a:pt x="113391" y="78834"/>
                  </a:lnTo>
                  <a:lnTo>
                    <a:pt x="115759" y="61243"/>
                  </a:lnTo>
                  <a:lnTo>
                    <a:pt x="111743" y="41726"/>
                  </a:lnTo>
                  <a:lnTo>
                    <a:pt x="102159" y="21354"/>
                  </a:lnTo>
                  <a:lnTo>
                    <a:pt x="86981" y="6840"/>
                  </a:lnTo>
                  <a:lnTo>
                    <a:pt x="78020" y="1332"/>
                  </a:lnTo>
                  <a:lnTo>
                    <a:pt x="68537" y="0"/>
                  </a:lnTo>
                  <a:lnTo>
                    <a:pt x="48641" y="4759"/>
                  </a:lnTo>
                  <a:lnTo>
                    <a:pt x="23298" y="20592"/>
                  </a:lnTo>
                  <a:lnTo>
                    <a:pt x="11377" y="39647"/>
                  </a:lnTo>
                  <a:lnTo>
                    <a:pt x="3350" y="63714"/>
                  </a:lnTo>
                  <a:lnTo>
                    <a:pt x="0" y="103571"/>
                  </a:lnTo>
                  <a:lnTo>
                    <a:pt x="8756" y="155841"/>
                  </a:lnTo>
                  <a:lnTo>
                    <a:pt x="11832" y="167346"/>
                  </a:lnTo>
                  <a:lnTo>
                    <a:pt x="18562" y="175017"/>
                  </a:lnTo>
                  <a:lnTo>
                    <a:pt x="38518" y="183540"/>
                  </a:lnTo>
                  <a:lnTo>
                    <a:pt x="59866" y="184208"/>
                  </a:lnTo>
                  <a:lnTo>
                    <a:pt x="79883" y="179436"/>
                  </a:lnTo>
                  <a:lnTo>
                    <a:pt x="96578" y="169516"/>
                  </a:lnTo>
                  <a:lnTo>
                    <a:pt x="108677" y="154189"/>
                  </a:lnTo>
                  <a:lnTo>
                    <a:pt x="129753" y="98291"/>
                  </a:lnTo>
                  <a:lnTo>
                    <a:pt x="137070" y="75739"/>
                  </a:lnTo>
                  <a:lnTo>
                    <a:pt x="139489" y="74171"/>
                  </a:lnTo>
                  <a:lnTo>
                    <a:pt x="160713" y="127770"/>
                  </a:lnTo>
                  <a:lnTo>
                    <a:pt x="180117" y="156605"/>
                  </a:lnTo>
                  <a:lnTo>
                    <a:pt x="207497" y="179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04579" y="2044370"/>
              <a:ext cx="94758" cy="174265"/>
            </a:xfrm>
            <a:custGeom>
              <a:avLst/>
              <a:gdLst/>
              <a:ahLst/>
              <a:cxnLst/>
              <a:rect l="0" t="0" r="0" b="0"/>
              <a:pathLst>
                <a:path w="94758" h="174265">
                  <a:moveTo>
                    <a:pt x="0" y="10529"/>
                  </a:moveTo>
                  <a:lnTo>
                    <a:pt x="5590" y="72622"/>
                  </a:lnTo>
                  <a:lnTo>
                    <a:pt x="21331" y="129320"/>
                  </a:lnTo>
                  <a:lnTo>
                    <a:pt x="29368" y="153402"/>
                  </a:lnTo>
                  <a:lnTo>
                    <a:pt x="40739" y="171904"/>
                  </a:lnTo>
                  <a:lnTo>
                    <a:pt x="47046" y="174264"/>
                  </a:lnTo>
                  <a:lnTo>
                    <a:pt x="53591" y="172328"/>
                  </a:lnTo>
                  <a:lnTo>
                    <a:pt x="60294" y="167528"/>
                  </a:lnTo>
                  <a:lnTo>
                    <a:pt x="67742" y="146597"/>
                  </a:lnTo>
                  <a:lnTo>
                    <a:pt x="78112" y="91089"/>
                  </a:lnTo>
                  <a:lnTo>
                    <a:pt x="91756" y="3248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51979" y="2035087"/>
              <a:ext cx="168457" cy="193734"/>
            </a:xfrm>
            <a:custGeom>
              <a:avLst/>
              <a:gdLst/>
              <a:ahLst/>
              <a:cxnLst/>
              <a:rect l="0" t="0" r="0" b="0"/>
              <a:pathLst>
                <a:path w="168457" h="193734">
                  <a:moveTo>
                    <a:pt x="0" y="72454"/>
                  </a:moveTo>
                  <a:lnTo>
                    <a:pt x="11178" y="89222"/>
                  </a:lnTo>
                  <a:lnTo>
                    <a:pt x="26025" y="100574"/>
                  </a:lnTo>
                  <a:lnTo>
                    <a:pt x="45491" y="108349"/>
                  </a:lnTo>
                  <a:lnTo>
                    <a:pt x="69741" y="111804"/>
                  </a:lnTo>
                  <a:lnTo>
                    <a:pt x="80420" y="109216"/>
                  </a:lnTo>
                  <a:lnTo>
                    <a:pt x="98523" y="96982"/>
                  </a:lnTo>
                  <a:lnTo>
                    <a:pt x="116279" y="70363"/>
                  </a:lnTo>
                  <a:lnTo>
                    <a:pt x="118750" y="50468"/>
                  </a:lnTo>
                  <a:lnTo>
                    <a:pt x="114779" y="29927"/>
                  </a:lnTo>
                  <a:lnTo>
                    <a:pt x="105215" y="9100"/>
                  </a:lnTo>
                  <a:lnTo>
                    <a:pt x="98219" y="3312"/>
                  </a:lnTo>
                  <a:lnTo>
                    <a:pt x="90046" y="623"/>
                  </a:lnTo>
                  <a:lnTo>
                    <a:pt x="81087" y="0"/>
                  </a:lnTo>
                  <a:lnTo>
                    <a:pt x="61775" y="5547"/>
                  </a:lnTo>
                  <a:lnTo>
                    <a:pt x="42663" y="16982"/>
                  </a:lnTo>
                  <a:lnTo>
                    <a:pt x="26370" y="33762"/>
                  </a:lnTo>
                  <a:lnTo>
                    <a:pt x="17569" y="56038"/>
                  </a:lnTo>
                  <a:lnTo>
                    <a:pt x="11919" y="114055"/>
                  </a:lnTo>
                  <a:lnTo>
                    <a:pt x="17385" y="141247"/>
                  </a:lnTo>
                  <a:lnTo>
                    <a:pt x="33617" y="173166"/>
                  </a:lnTo>
                  <a:lnTo>
                    <a:pt x="39959" y="181709"/>
                  </a:lnTo>
                  <a:lnTo>
                    <a:pt x="62603" y="191202"/>
                  </a:lnTo>
                  <a:lnTo>
                    <a:pt x="76830" y="193733"/>
                  </a:lnTo>
                  <a:lnTo>
                    <a:pt x="101997" y="190307"/>
                  </a:lnTo>
                  <a:lnTo>
                    <a:pt x="158809" y="170509"/>
                  </a:lnTo>
                  <a:lnTo>
                    <a:pt x="168456" y="167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63968" y="2002256"/>
              <a:ext cx="145980" cy="203339"/>
            </a:xfrm>
            <a:custGeom>
              <a:avLst/>
              <a:gdLst/>
              <a:ahLst/>
              <a:cxnLst/>
              <a:rect l="0" t="0" r="0" b="0"/>
              <a:pathLst>
                <a:path w="145980" h="203339">
                  <a:moveTo>
                    <a:pt x="9109" y="105285"/>
                  </a:moveTo>
                  <a:lnTo>
                    <a:pt x="14698" y="167378"/>
                  </a:lnTo>
                  <a:lnTo>
                    <a:pt x="24728" y="203338"/>
                  </a:lnTo>
                  <a:lnTo>
                    <a:pt x="5767" y="164803"/>
                  </a:lnTo>
                  <a:lnTo>
                    <a:pt x="0" y="114399"/>
                  </a:lnTo>
                  <a:lnTo>
                    <a:pt x="1551" y="89449"/>
                  </a:lnTo>
                  <a:lnTo>
                    <a:pt x="10039" y="70561"/>
                  </a:lnTo>
                  <a:lnTo>
                    <a:pt x="24730" y="57487"/>
                  </a:lnTo>
                  <a:lnTo>
                    <a:pt x="83255" y="23678"/>
                  </a:lnTo>
                  <a:lnTo>
                    <a:pt x="1459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570916" y="1764444"/>
            <a:ext cx="1388300" cy="400084"/>
            <a:chOff x="6570916" y="1764444"/>
            <a:chExt cx="1388300" cy="400084"/>
          </a:xfrm>
        </p:grpSpPr>
        <p:sp>
          <p:nvSpPr>
            <p:cNvPr id="98" name="Freeform 97"/>
            <p:cNvSpPr/>
            <p:nvPr/>
          </p:nvSpPr>
          <p:spPr>
            <a:xfrm>
              <a:off x="6570916" y="1764444"/>
              <a:ext cx="195702" cy="376550"/>
            </a:xfrm>
            <a:custGeom>
              <a:avLst/>
              <a:gdLst/>
              <a:ahLst/>
              <a:cxnLst/>
              <a:rect l="0" t="0" r="0" b="0"/>
              <a:pathLst>
                <a:path w="195702" h="376550">
                  <a:moveTo>
                    <a:pt x="19594" y="0"/>
                  </a:moveTo>
                  <a:lnTo>
                    <a:pt x="12358" y="27556"/>
                  </a:lnTo>
                  <a:lnTo>
                    <a:pt x="9716" y="86899"/>
                  </a:lnTo>
                  <a:lnTo>
                    <a:pt x="9258" y="137662"/>
                  </a:lnTo>
                  <a:lnTo>
                    <a:pt x="9122" y="186628"/>
                  </a:lnTo>
                  <a:lnTo>
                    <a:pt x="9082" y="233892"/>
                  </a:lnTo>
                  <a:lnTo>
                    <a:pt x="9069" y="296675"/>
                  </a:lnTo>
                  <a:lnTo>
                    <a:pt x="9066" y="339938"/>
                  </a:lnTo>
                  <a:lnTo>
                    <a:pt x="7896" y="344779"/>
                  </a:lnTo>
                  <a:lnTo>
                    <a:pt x="5946" y="343326"/>
                  </a:lnTo>
                  <a:lnTo>
                    <a:pt x="1830" y="329234"/>
                  </a:lnTo>
                  <a:lnTo>
                    <a:pt x="0" y="307374"/>
                  </a:lnTo>
                  <a:lnTo>
                    <a:pt x="5426" y="285179"/>
                  </a:lnTo>
                  <a:lnTo>
                    <a:pt x="27974" y="242336"/>
                  </a:lnTo>
                  <a:lnTo>
                    <a:pt x="44375" y="227418"/>
                  </a:lnTo>
                  <a:lnTo>
                    <a:pt x="83501" y="208309"/>
                  </a:lnTo>
                  <a:lnTo>
                    <a:pt x="104149" y="206836"/>
                  </a:lnTo>
                  <a:lnTo>
                    <a:pt x="125024" y="211250"/>
                  </a:lnTo>
                  <a:lnTo>
                    <a:pt x="155337" y="226889"/>
                  </a:lnTo>
                  <a:lnTo>
                    <a:pt x="171951" y="239660"/>
                  </a:lnTo>
                  <a:lnTo>
                    <a:pt x="188869" y="265593"/>
                  </a:lnTo>
                  <a:lnTo>
                    <a:pt x="195701" y="301093"/>
                  </a:lnTo>
                  <a:lnTo>
                    <a:pt x="191060" y="324502"/>
                  </a:lnTo>
                  <a:lnTo>
                    <a:pt x="186547" y="335658"/>
                  </a:lnTo>
                  <a:lnTo>
                    <a:pt x="172174" y="351172"/>
                  </a:lnTo>
                  <a:lnTo>
                    <a:pt x="134351" y="370665"/>
                  </a:lnTo>
                  <a:lnTo>
                    <a:pt x="97920" y="376549"/>
                  </a:lnTo>
                  <a:lnTo>
                    <a:pt x="47500" y="370367"/>
                  </a:lnTo>
                  <a:lnTo>
                    <a:pt x="3012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11609" y="1943429"/>
              <a:ext cx="178985" cy="202548"/>
            </a:xfrm>
            <a:custGeom>
              <a:avLst/>
              <a:gdLst/>
              <a:ahLst/>
              <a:cxnLst/>
              <a:rect l="0" t="0" r="0" b="0"/>
              <a:pathLst>
                <a:path w="178985" h="202548">
                  <a:moveTo>
                    <a:pt x="0" y="52642"/>
                  </a:moveTo>
                  <a:lnTo>
                    <a:pt x="16811" y="71793"/>
                  </a:lnTo>
                  <a:lnTo>
                    <a:pt x="43908" y="125860"/>
                  </a:lnTo>
                  <a:lnTo>
                    <a:pt x="62945" y="187254"/>
                  </a:lnTo>
                  <a:lnTo>
                    <a:pt x="67750" y="202547"/>
                  </a:lnTo>
                  <a:lnTo>
                    <a:pt x="58415" y="169566"/>
                  </a:lnTo>
                  <a:lnTo>
                    <a:pt x="53782" y="118156"/>
                  </a:lnTo>
                  <a:lnTo>
                    <a:pt x="55987" y="66060"/>
                  </a:lnTo>
                  <a:lnTo>
                    <a:pt x="62317" y="44568"/>
                  </a:lnTo>
                  <a:lnTo>
                    <a:pt x="72930" y="27217"/>
                  </a:lnTo>
                  <a:lnTo>
                    <a:pt x="88565" y="14826"/>
                  </a:lnTo>
                  <a:lnTo>
                    <a:pt x="108382" y="6589"/>
                  </a:lnTo>
                  <a:lnTo>
                    <a:pt x="152993" y="1301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93581" y="1971680"/>
              <a:ext cx="218111" cy="151125"/>
            </a:xfrm>
            <a:custGeom>
              <a:avLst/>
              <a:gdLst/>
              <a:ahLst/>
              <a:cxnLst/>
              <a:rect l="0" t="0" r="0" b="0"/>
              <a:pathLst>
                <a:path w="218111" h="151125">
                  <a:moveTo>
                    <a:pt x="144411" y="55977"/>
                  </a:moveTo>
                  <a:lnTo>
                    <a:pt x="115102" y="17603"/>
                  </a:lnTo>
                  <a:lnTo>
                    <a:pt x="89323" y="1973"/>
                  </a:lnTo>
                  <a:lnTo>
                    <a:pt x="66505" y="0"/>
                  </a:lnTo>
                  <a:lnTo>
                    <a:pt x="53869" y="1111"/>
                  </a:lnTo>
                  <a:lnTo>
                    <a:pt x="33590" y="11705"/>
                  </a:lnTo>
                  <a:lnTo>
                    <a:pt x="24907" y="19443"/>
                  </a:lnTo>
                  <a:lnTo>
                    <a:pt x="7097" y="52691"/>
                  </a:lnTo>
                  <a:lnTo>
                    <a:pt x="0" y="92178"/>
                  </a:lnTo>
                  <a:lnTo>
                    <a:pt x="4579" y="116520"/>
                  </a:lnTo>
                  <a:lnTo>
                    <a:pt x="9076" y="127924"/>
                  </a:lnTo>
                  <a:lnTo>
                    <a:pt x="23430" y="143715"/>
                  </a:lnTo>
                  <a:lnTo>
                    <a:pt x="32172" y="149564"/>
                  </a:lnTo>
                  <a:lnTo>
                    <a:pt x="41508" y="151124"/>
                  </a:lnTo>
                  <a:lnTo>
                    <a:pt x="61242" y="146618"/>
                  </a:lnTo>
                  <a:lnTo>
                    <a:pt x="78591" y="133696"/>
                  </a:lnTo>
                  <a:lnTo>
                    <a:pt x="92930" y="115085"/>
                  </a:lnTo>
                  <a:lnTo>
                    <a:pt x="111669" y="65010"/>
                  </a:lnTo>
                  <a:lnTo>
                    <a:pt x="115564" y="51470"/>
                  </a:lnTo>
                  <a:lnTo>
                    <a:pt x="119330" y="47123"/>
                  </a:lnTo>
                  <a:lnTo>
                    <a:pt x="123011" y="48904"/>
                  </a:lnTo>
                  <a:lnTo>
                    <a:pt x="153489" y="109438"/>
                  </a:lnTo>
                  <a:lnTo>
                    <a:pt x="169502" y="123801"/>
                  </a:lnTo>
                  <a:lnTo>
                    <a:pt x="187148" y="132914"/>
                  </a:lnTo>
                  <a:lnTo>
                    <a:pt x="218110" y="14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22220" y="1953957"/>
              <a:ext cx="126343" cy="167940"/>
            </a:xfrm>
            <a:custGeom>
              <a:avLst/>
              <a:gdLst/>
              <a:ahLst/>
              <a:cxnLst/>
              <a:rect l="0" t="0" r="0" b="0"/>
              <a:pathLst>
                <a:path w="126343" h="167940">
                  <a:moveTo>
                    <a:pt x="0" y="21057"/>
                  </a:moveTo>
                  <a:lnTo>
                    <a:pt x="11453" y="69988"/>
                  </a:lnTo>
                  <a:lnTo>
                    <a:pt x="30338" y="129119"/>
                  </a:lnTo>
                  <a:lnTo>
                    <a:pt x="49803" y="160570"/>
                  </a:lnTo>
                  <a:lnTo>
                    <a:pt x="57768" y="165539"/>
                  </a:lnTo>
                  <a:lnTo>
                    <a:pt x="75977" y="167939"/>
                  </a:lnTo>
                  <a:lnTo>
                    <a:pt x="83407" y="164602"/>
                  </a:lnTo>
                  <a:lnTo>
                    <a:pt x="94782" y="151535"/>
                  </a:lnTo>
                  <a:lnTo>
                    <a:pt x="107762" y="113270"/>
                  </a:lnTo>
                  <a:lnTo>
                    <a:pt x="115393" y="5751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05250" y="1962999"/>
              <a:ext cx="132825" cy="186626"/>
            </a:xfrm>
            <a:custGeom>
              <a:avLst/>
              <a:gdLst/>
              <a:ahLst/>
              <a:cxnLst/>
              <a:rect l="0" t="0" r="0" b="0"/>
              <a:pathLst>
                <a:path w="132825" h="186626">
                  <a:moveTo>
                    <a:pt x="6482" y="75186"/>
                  </a:moveTo>
                  <a:lnTo>
                    <a:pt x="35791" y="104495"/>
                  </a:lnTo>
                  <a:lnTo>
                    <a:pt x="55383" y="111609"/>
                  </a:lnTo>
                  <a:lnTo>
                    <a:pt x="67159" y="113506"/>
                  </a:lnTo>
                  <a:lnTo>
                    <a:pt x="86483" y="109375"/>
                  </a:lnTo>
                  <a:lnTo>
                    <a:pt x="94910" y="104998"/>
                  </a:lnTo>
                  <a:lnTo>
                    <a:pt x="107395" y="90775"/>
                  </a:lnTo>
                  <a:lnTo>
                    <a:pt x="115673" y="71586"/>
                  </a:lnTo>
                  <a:lnTo>
                    <a:pt x="119352" y="47460"/>
                  </a:lnTo>
                  <a:lnTo>
                    <a:pt x="114749" y="27379"/>
                  </a:lnTo>
                  <a:lnTo>
                    <a:pt x="110246" y="18748"/>
                  </a:lnTo>
                  <a:lnTo>
                    <a:pt x="95884" y="6039"/>
                  </a:lnTo>
                  <a:lnTo>
                    <a:pt x="87140" y="1012"/>
                  </a:lnTo>
                  <a:lnTo>
                    <a:pt x="77801" y="0"/>
                  </a:lnTo>
                  <a:lnTo>
                    <a:pt x="58068" y="5116"/>
                  </a:lnTo>
                  <a:lnTo>
                    <a:pt x="32815" y="21149"/>
                  </a:lnTo>
                  <a:lnTo>
                    <a:pt x="10515" y="46307"/>
                  </a:lnTo>
                  <a:lnTo>
                    <a:pt x="2426" y="68980"/>
                  </a:lnTo>
                  <a:lnTo>
                    <a:pt x="0" y="93485"/>
                  </a:lnTo>
                  <a:lnTo>
                    <a:pt x="2821" y="116075"/>
                  </a:lnTo>
                  <a:lnTo>
                    <a:pt x="16576" y="148523"/>
                  </a:lnTo>
                  <a:lnTo>
                    <a:pt x="35469" y="174774"/>
                  </a:lnTo>
                  <a:lnTo>
                    <a:pt x="55241" y="183788"/>
                  </a:lnTo>
                  <a:lnTo>
                    <a:pt x="78455" y="186625"/>
                  </a:lnTo>
                  <a:lnTo>
                    <a:pt x="132824" y="180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600346" y="1961713"/>
              <a:ext cx="153907" cy="188873"/>
            </a:xfrm>
            <a:custGeom>
              <a:avLst/>
              <a:gdLst/>
              <a:ahLst/>
              <a:cxnLst/>
              <a:rect l="0" t="0" r="0" b="0"/>
              <a:pathLst>
                <a:path w="153907" h="188873">
                  <a:moveTo>
                    <a:pt x="106185" y="13301"/>
                  </a:moveTo>
                  <a:lnTo>
                    <a:pt x="95007" y="2123"/>
                  </a:lnTo>
                  <a:lnTo>
                    <a:pt x="88204" y="0"/>
                  </a:lnTo>
                  <a:lnTo>
                    <a:pt x="61863" y="2601"/>
                  </a:lnTo>
                  <a:lnTo>
                    <a:pt x="33002" y="11951"/>
                  </a:lnTo>
                  <a:lnTo>
                    <a:pt x="16727" y="22840"/>
                  </a:lnTo>
                  <a:lnTo>
                    <a:pt x="4815" y="38598"/>
                  </a:lnTo>
                  <a:lnTo>
                    <a:pt x="0" y="47713"/>
                  </a:lnTo>
                  <a:lnTo>
                    <a:pt x="300" y="54960"/>
                  </a:lnTo>
                  <a:lnTo>
                    <a:pt x="4009" y="60961"/>
                  </a:lnTo>
                  <a:lnTo>
                    <a:pt x="9992" y="66131"/>
                  </a:lnTo>
                  <a:lnTo>
                    <a:pt x="29118" y="71877"/>
                  </a:lnTo>
                  <a:lnTo>
                    <a:pt x="91920" y="77037"/>
                  </a:lnTo>
                  <a:lnTo>
                    <a:pt x="124965" y="85868"/>
                  </a:lnTo>
                  <a:lnTo>
                    <a:pt x="142218" y="96636"/>
                  </a:lnTo>
                  <a:lnTo>
                    <a:pt x="147754" y="105123"/>
                  </a:lnTo>
                  <a:lnTo>
                    <a:pt x="153906" y="127030"/>
                  </a:lnTo>
                  <a:lnTo>
                    <a:pt x="151780" y="160083"/>
                  </a:lnTo>
                  <a:lnTo>
                    <a:pt x="147111" y="168477"/>
                  </a:lnTo>
                  <a:lnTo>
                    <a:pt x="132563" y="180924"/>
                  </a:lnTo>
                  <a:lnTo>
                    <a:pt x="111280" y="187236"/>
                  </a:lnTo>
                  <a:lnTo>
                    <a:pt x="87392" y="188872"/>
                  </a:lnTo>
                  <a:lnTo>
                    <a:pt x="25666" y="175300"/>
                  </a:lnTo>
                  <a:lnTo>
                    <a:pt x="11429" y="171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11816" y="1774973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70348"/>
                  </a:lnTo>
                  <a:lnTo>
                    <a:pt x="10723" y="221269"/>
                  </a:lnTo>
                  <a:lnTo>
                    <a:pt x="18668" y="277934"/>
                  </a:lnTo>
                  <a:lnTo>
                    <a:pt x="20584" y="33917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27588" y="191184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76486" y="6403"/>
                  </a:lnTo>
                  <a:lnTo>
                    <a:pt x="119523" y="1265"/>
                  </a:lnTo>
                  <a:lnTo>
                    <a:pt x="56972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383398" y="2507624"/>
            <a:ext cx="1495048" cy="640059"/>
            <a:chOff x="3383398" y="2507624"/>
            <a:chExt cx="1495048" cy="640059"/>
          </a:xfrm>
        </p:grpSpPr>
        <p:sp>
          <p:nvSpPr>
            <p:cNvPr id="107" name="Freeform 106"/>
            <p:cNvSpPr/>
            <p:nvPr/>
          </p:nvSpPr>
          <p:spPr>
            <a:xfrm>
              <a:off x="3383398" y="2671995"/>
              <a:ext cx="171023" cy="475688"/>
            </a:xfrm>
            <a:custGeom>
              <a:avLst/>
              <a:gdLst/>
              <a:ahLst/>
              <a:cxnLst/>
              <a:rect l="0" t="0" r="0" b="0"/>
              <a:pathLst>
                <a:path w="171023" h="475688">
                  <a:moveTo>
                    <a:pt x="21057" y="140956"/>
                  </a:moveTo>
                  <a:lnTo>
                    <a:pt x="21057" y="189886"/>
                  </a:lnTo>
                  <a:lnTo>
                    <a:pt x="26646" y="243428"/>
                  </a:lnTo>
                  <a:lnTo>
                    <a:pt x="30122" y="293760"/>
                  </a:lnTo>
                  <a:lnTo>
                    <a:pt x="31152" y="347538"/>
                  </a:lnTo>
                  <a:lnTo>
                    <a:pt x="38735" y="402471"/>
                  </a:lnTo>
                  <a:lnTo>
                    <a:pt x="41447" y="457169"/>
                  </a:lnTo>
                  <a:lnTo>
                    <a:pt x="41817" y="475687"/>
                  </a:lnTo>
                  <a:lnTo>
                    <a:pt x="40856" y="459804"/>
                  </a:lnTo>
                  <a:lnTo>
                    <a:pt x="33763" y="409395"/>
                  </a:lnTo>
                  <a:lnTo>
                    <a:pt x="29111" y="357364"/>
                  </a:lnTo>
                  <a:lnTo>
                    <a:pt x="23444" y="297494"/>
                  </a:lnTo>
                  <a:lnTo>
                    <a:pt x="18644" y="244659"/>
                  </a:lnTo>
                  <a:lnTo>
                    <a:pt x="12933" y="197419"/>
                  </a:lnTo>
                  <a:lnTo>
                    <a:pt x="14361" y="145207"/>
                  </a:lnTo>
                  <a:lnTo>
                    <a:pt x="19734" y="85644"/>
                  </a:lnTo>
                  <a:lnTo>
                    <a:pt x="26254" y="48528"/>
                  </a:lnTo>
                  <a:lnTo>
                    <a:pt x="41184" y="15304"/>
                  </a:lnTo>
                  <a:lnTo>
                    <a:pt x="49683" y="8055"/>
                  </a:lnTo>
                  <a:lnTo>
                    <a:pt x="71605" y="0"/>
                  </a:lnTo>
                  <a:lnTo>
                    <a:pt x="96945" y="2660"/>
                  </a:lnTo>
                  <a:lnTo>
                    <a:pt x="121465" y="12810"/>
                  </a:lnTo>
                  <a:lnTo>
                    <a:pt x="140162" y="29020"/>
                  </a:lnTo>
                  <a:lnTo>
                    <a:pt x="158253" y="57877"/>
                  </a:lnTo>
                  <a:lnTo>
                    <a:pt x="171022" y="88654"/>
                  </a:lnTo>
                  <a:lnTo>
                    <a:pt x="170167" y="99069"/>
                  </a:lnTo>
                  <a:lnTo>
                    <a:pt x="145501" y="151514"/>
                  </a:lnTo>
                  <a:lnTo>
                    <a:pt x="122660" y="177489"/>
                  </a:lnTo>
                  <a:lnTo>
                    <a:pt x="64881" y="211263"/>
                  </a:lnTo>
                  <a:lnTo>
                    <a:pt x="32092" y="221059"/>
                  </a:lnTo>
                  <a:lnTo>
                    <a:pt x="0" y="225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15025" y="2633966"/>
              <a:ext cx="115814" cy="224257"/>
            </a:xfrm>
            <a:custGeom>
              <a:avLst/>
              <a:gdLst/>
              <a:ahLst/>
              <a:cxnLst/>
              <a:rect l="0" t="0" r="0" b="0"/>
              <a:pathLst>
                <a:path w="115814" h="224257">
                  <a:moveTo>
                    <a:pt x="0" y="84228"/>
                  </a:moveTo>
                  <a:lnTo>
                    <a:pt x="0" y="138373"/>
                  </a:lnTo>
                  <a:lnTo>
                    <a:pt x="5589" y="187730"/>
                  </a:lnTo>
                  <a:lnTo>
                    <a:pt x="20243" y="220571"/>
                  </a:lnTo>
                  <a:lnTo>
                    <a:pt x="22854" y="224256"/>
                  </a:lnTo>
                  <a:lnTo>
                    <a:pt x="23425" y="223204"/>
                  </a:lnTo>
                  <a:lnTo>
                    <a:pt x="21265" y="162749"/>
                  </a:lnTo>
                  <a:lnTo>
                    <a:pt x="21118" y="114123"/>
                  </a:lnTo>
                  <a:lnTo>
                    <a:pt x="26658" y="56468"/>
                  </a:lnTo>
                  <a:lnTo>
                    <a:pt x="31810" y="47004"/>
                  </a:lnTo>
                  <a:lnTo>
                    <a:pt x="46893" y="33369"/>
                  </a:lnTo>
                  <a:lnTo>
                    <a:pt x="92266" y="1122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50095" y="2693758"/>
              <a:ext cx="180786" cy="203459"/>
            </a:xfrm>
            <a:custGeom>
              <a:avLst/>
              <a:gdLst/>
              <a:ahLst/>
              <a:cxnLst/>
              <a:rect l="0" t="0" r="0" b="0"/>
              <a:pathLst>
                <a:path w="180786" h="203459">
                  <a:moveTo>
                    <a:pt x="33386" y="87607"/>
                  </a:moveTo>
                  <a:lnTo>
                    <a:pt x="55743" y="87607"/>
                  </a:lnTo>
                  <a:lnTo>
                    <a:pt x="86414" y="76429"/>
                  </a:lnTo>
                  <a:lnTo>
                    <a:pt x="134579" y="38109"/>
                  </a:lnTo>
                  <a:lnTo>
                    <a:pt x="137113" y="31212"/>
                  </a:lnTo>
                  <a:lnTo>
                    <a:pt x="136463" y="24274"/>
                  </a:lnTo>
                  <a:lnTo>
                    <a:pt x="133689" y="17309"/>
                  </a:lnTo>
                  <a:lnTo>
                    <a:pt x="121249" y="6451"/>
                  </a:lnTo>
                  <a:lnTo>
                    <a:pt x="113018" y="1917"/>
                  </a:lnTo>
                  <a:lnTo>
                    <a:pt x="94515" y="0"/>
                  </a:lnTo>
                  <a:lnTo>
                    <a:pt x="75762" y="4217"/>
                  </a:lnTo>
                  <a:lnTo>
                    <a:pt x="59629" y="13890"/>
                  </a:lnTo>
                  <a:lnTo>
                    <a:pt x="37392" y="38079"/>
                  </a:lnTo>
                  <a:lnTo>
                    <a:pt x="3890" y="98409"/>
                  </a:lnTo>
                  <a:lnTo>
                    <a:pt x="0" y="122434"/>
                  </a:lnTo>
                  <a:lnTo>
                    <a:pt x="600" y="135391"/>
                  </a:lnTo>
                  <a:lnTo>
                    <a:pt x="10626" y="159148"/>
                  </a:lnTo>
                  <a:lnTo>
                    <a:pt x="36001" y="189133"/>
                  </a:lnTo>
                  <a:lnTo>
                    <a:pt x="45658" y="197405"/>
                  </a:lnTo>
                  <a:lnTo>
                    <a:pt x="55605" y="201750"/>
                  </a:lnTo>
                  <a:lnTo>
                    <a:pt x="76017" y="203458"/>
                  </a:lnTo>
                  <a:lnTo>
                    <a:pt x="107239" y="197843"/>
                  </a:lnTo>
                  <a:lnTo>
                    <a:pt x="148060" y="177059"/>
                  </a:lnTo>
                  <a:lnTo>
                    <a:pt x="180785" y="150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15108" y="2507624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0306"/>
                  </a:lnTo>
                  <a:lnTo>
                    <a:pt x="9065" y="224974"/>
                  </a:lnTo>
                  <a:lnTo>
                    <a:pt x="3004" y="288068"/>
                  </a:lnTo>
                  <a:lnTo>
                    <a:pt x="2059" y="328939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878237" y="2658986"/>
              <a:ext cx="263214" cy="27624"/>
            </a:xfrm>
            <a:custGeom>
              <a:avLst/>
              <a:gdLst/>
              <a:ahLst/>
              <a:cxnLst/>
              <a:rect l="0" t="0" r="0" b="0"/>
              <a:pathLst>
                <a:path w="263214" h="27624">
                  <a:moveTo>
                    <a:pt x="263213" y="17094"/>
                  </a:moveTo>
                  <a:lnTo>
                    <a:pt x="206998" y="306"/>
                  </a:lnTo>
                  <a:lnTo>
                    <a:pt x="148427" y="0"/>
                  </a:lnTo>
                  <a:lnTo>
                    <a:pt x="91450" y="10858"/>
                  </a:lnTo>
                  <a:lnTo>
                    <a:pt x="37475" y="23098"/>
                  </a:lnTo>
                  <a:lnTo>
                    <a:pt x="0" y="27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57914" y="2549738"/>
              <a:ext cx="20408" cy="389556"/>
            </a:xfrm>
            <a:custGeom>
              <a:avLst/>
              <a:gdLst/>
              <a:ahLst/>
              <a:cxnLst/>
              <a:rect l="0" t="0" r="0" b="0"/>
              <a:pathLst>
                <a:path w="20408" h="389556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2876"/>
                  </a:lnTo>
                  <a:lnTo>
                    <a:pt x="7740" y="191292"/>
                  </a:lnTo>
                  <a:lnTo>
                    <a:pt x="3866" y="248876"/>
                  </a:lnTo>
                  <a:lnTo>
                    <a:pt x="7477" y="309687"/>
                  </a:lnTo>
                  <a:lnTo>
                    <a:pt x="12523" y="361734"/>
                  </a:lnTo>
                  <a:lnTo>
                    <a:pt x="2040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51979" y="2718194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3834" y="0"/>
                  </a:lnTo>
                  <a:lnTo>
                    <a:pt x="108531" y="5589"/>
                  </a:lnTo>
                  <a:lnTo>
                    <a:pt x="55406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16654" y="2770837"/>
              <a:ext cx="30123" cy="157928"/>
            </a:xfrm>
            <a:custGeom>
              <a:avLst/>
              <a:gdLst/>
              <a:ahLst/>
              <a:cxnLst/>
              <a:rect l="0" t="0" r="0" b="0"/>
              <a:pathLst>
                <a:path w="30123" h="157928">
                  <a:moveTo>
                    <a:pt x="9065" y="0"/>
                  </a:moveTo>
                  <a:lnTo>
                    <a:pt x="0" y="58617"/>
                  </a:lnTo>
                  <a:lnTo>
                    <a:pt x="10182" y="115213"/>
                  </a:lnTo>
                  <a:lnTo>
                    <a:pt x="19925" y="140982"/>
                  </a:lnTo>
                  <a:lnTo>
                    <a:pt x="3012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15191" y="26971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492600" y="2725704"/>
              <a:ext cx="143690" cy="198973"/>
            </a:xfrm>
            <a:custGeom>
              <a:avLst/>
              <a:gdLst/>
              <a:ahLst/>
              <a:cxnLst/>
              <a:rect l="0" t="0" r="0" b="0"/>
              <a:pathLst>
                <a:path w="143690" h="198973">
                  <a:moveTo>
                    <a:pt x="38404" y="66190"/>
                  </a:moveTo>
                  <a:lnTo>
                    <a:pt x="56385" y="81831"/>
                  </a:lnTo>
                  <a:lnTo>
                    <a:pt x="73302" y="89909"/>
                  </a:lnTo>
                  <a:lnTo>
                    <a:pt x="92519" y="91160"/>
                  </a:lnTo>
                  <a:lnTo>
                    <a:pt x="112758" y="86646"/>
                  </a:lnTo>
                  <a:lnTo>
                    <a:pt x="133451" y="76841"/>
                  </a:lnTo>
                  <a:lnTo>
                    <a:pt x="139204" y="68611"/>
                  </a:lnTo>
                  <a:lnTo>
                    <a:pt x="142475" y="46989"/>
                  </a:lnTo>
                  <a:lnTo>
                    <a:pt x="136911" y="28020"/>
                  </a:lnTo>
                  <a:lnTo>
                    <a:pt x="132151" y="19686"/>
                  </a:lnTo>
                  <a:lnTo>
                    <a:pt x="117504" y="7307"/>
                  </a:lnTo>
                  <a:lnTo>
                    <a:pt x="108685" y="2368"/>
                  </a:lnTo>
                  <a:lnTo>
                    <a:pt x="86408" y="0"/>
                  </a:lnTo>
                  <a:lnTo>
                    <a:pt x="63249" y="4017"/>
                  </a:lnTo>
                  <a:lnTo>
                    <a:pt x="45157" y="13601"/>
                  </a:lnTo>
                  <a:lnTo>
                    <a:pt x="32437" y="28779"/>
                  </a:lnTo>
                  <a:lnTo>
                    <a:pt x="4863" y="78507"/>
                  </a:lnTo>
                  <a:lnTo>
                    <a:pt x="0" y="115723"/>
                  </a:lnTo>
                  <a:lnTo>
                    <a:pt x="3008" y="138507"/>
                  </a:lnTo>
                  <a:lnTo>
                    <a:pt x="11365" y="157213"/>
                  </a:lnTo>
                  <a:lnTo>
                    <a:pt x="24047" y="173325"/>
                  </a:lnTo>
                  <a:lnTo>
                    <a:pt x="41382" y="188285"/>
                  </a:lnTo>
                  <a:lnTo>
                    <a:pt x="63904" y="196493"/>
                  </a:lnTo>
                  <a:lnTo>
                    <a:pt x="88342" y="198972"/>
                  </a:lnTo>
                  <a:lnTo>
                    <a:pt x="110902" y="196174"/>
                  </a:lnTo>
                  <a:lnTo>
                    <a:pt x="126387" y="187911"/>
                  </a:lnTo>
                  <a:lnTo>
                    <a:pt x="143689" y="171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705720" y="2623438"/>
              <a:ext cx="172726" cy="265534"/>
            </a:xfrm>
            <a:custGeom>
              <a:avLst/>
              <a:gdLst/>
              <a:ahLst/>
              <a:cxnLst/>
              <a:rect l="0" t="0" r="0" b="0"/>
              <a:pathLst>
                <a:path w="172726" h="265534">
                  <a:moveTo>
                    <a:pt x="4269" y="157927"/>
                  </a:moveTo>
                  <a:lnTo>
                    <a:pt x="6609" y="198785"/>
                  </a:lnTo>
                  <a:lnTo>
                    <a:pt x="27988" y="261429"/>
                  </a:lnTo>
                  <a:lnTo>
                    <a:pt x="28270" y="265533"/>
                  </a:lnTo>
                  <a:lnTo>
                    <a:pt x="26119" y="264759"/>
                  </a:lnTo>
                  <a:lnTo>
                    <a:pt x="18659" y="254541"/>
                  </a:lnTo>
                  <a:lnTo>
                    <a:pt x="806" y="209428"/>
                  </a:lnTo>
                  <a:lnTo>
                    <a:pt x="0" y="189005"/>
                  </a:lnTo>
                  <a:lnTo>
                    <a:pt x="15347" y="126297"/>
                  </a:lnTo>
                  <a:lnTo>
                    <a:pt x="34757" y="73693"/>
                  </a:lnTo>
                  <a:lnTo>
                    <a:pt x="50574" y="52640"/>
                  </a:lnTo>
                  <a:lnTo>
                    <a:pt x="79210" y="32234"/>
                  </a:lnTo>
                  <a:lnTo>
                    <a:pt x="139108" y="11076"/>
                  </a:lnTo>
                  <a:lnTo>
                    <a:pt x="1727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527341" y="2511968"/>
            <a:ext cx="1779315" cy="649072"/>
            <a:chOff x="6527341" y="2511968"/>
            <a:chExt cx="1779315" cy="649072"/>
          </a:xfrm>
        </p:grpSpPr>
        <p:sp>
          <p:nvSpPr>
            <p:cNvPr id="119" name="Freeform 118"/>
            <p:cNvSpPr/>
            <p:nvPr/>
          </p:nvSpPr>
          <p:spPr>
            <a:xfrm>
              <a:off x="6527341" y="2674597"/>
              <a:ext cx="165548" cy="486443"/>
            </a:xfrm>
            <a:custGeom>
              <a:avLst/>
              <a:gdLst/>
              <a:ahLst/>
              <a:cxnLst/>
              <a:rect l="0" t="0" r="0" b="0"/>
              <a:pathLst>
                <a:path w="165548" h="486443">
                  <a:moveTo>
                    <a:pt x="10527" y="142697"/>
                  </a:moveTo>
                  <a:lnTo>
                    <a:pt x="4937" y="159465"/>
                  </a:lnTo>
                  <a:lnTo>
                    <a:pt x="8982" y="221262"/>
                  </a:lnTo>
                  <a:lnTo>
                    <a:pt x="10221" y="281958"/>
                  </a:lnTo>
                  <a:lnTo>
                    <a:pt x="16025" y="330449"/>
                  </a:lnTo>
                  <a:lnTo>
                    <a:pt x="19565" y="381861"/>
                  </a:lnTo>
                  <a:lnTo>
                    <a:pt x="20614" y="434139"/>
                  </a:lnTo>
                  <a:lnTo>
                    <a:pt x="15335" y="481084"/>
                  </a:lnTo>
                  <a:lnTo>
                    <a:pt x="13732" y="486442"/>
                  </a:lnTo>
                  <a:lnTo>
                    <a:pt x="12664" y="485334"/>
                  </a:lnTo>
                  <a:lnTo>
                    <a:pt x="2381" y="424696"/>
                  </a:lnTo>
                  <a:lnTo>
                    <a:pt x="469" y="364777"/>
                  </a:lnTo>
                  <a:lnTo>
                    <a:pt x="91" y="303851"/>
                  </a:lnTo>
                  <a:lnTo>
                    <a:pt x="26" y="255047"/>
                  </a:lnTo>
                  <a:lnTo>
                    <a:pt x="4" y="196042"/>
                  </a:lnTo>
                  <a:lnTo>
                    <a:pt x="0" y="139326"/>
                  </a:lnTo>
                  <a:lnTo>
                    <a:pt x="2338" y="85403"/>
                  </a:lnTo>
                  <a:lnTo>
                    <a:pt x="23718" y="36568"/>
                  </a:lnTo>
                  <a:lnTo>
                    <a:pt x="37447" y="19100"/>
                  </a:lnTo>
                  <a:lnTo>
                    <a:pt x="46021" y="11166"/>
                  </a:lnTo>
                  <a:lnTo>
                    <a:pt x="68026" y="2350"/>
                  </a:lnTo>
                  <a:lnTo>
                    <a:pt x="80445" y="0"/>
                  </a:lnTo>
                  <a:lnTo>
                    <a:pt x="103603" y="3627"/>
                  </a:lnTo>
                  <a:lnTo>
                    <a:pt x="124423" y="14208"/>
                  </a:lnTo>
                  <a:lnTo>
                    <a:pt x="141476" y="30608"/>
                  </a:lnTo>
                  <a:lnTo>
                    <a:pt x="158641" y="65162"/>
                  </a:lnTo>
                  <a:lnTo>
                    <a:pt x="165547" y="110625"/>
                  </a:lnTo>
                  <a:lnTo>
                    <a:pt x="160923" y="137802"/>
                  </a:lnTo>
                  <a:lnTo>
                    <a:pt x="149899" y="161578"/>
                  </a:lnTo>
                  <a:lnTo>
                    <a:pt x="123963" y="193525"/>
                  </a:lnTo>
                  <a:lnTo>
                    <a:pt x="94050" y="217159"/>
                  </a:lnTo>
                  <a:lnTo>
                    <a:pt x="62961" y="230920"/>
                  </a:lnTo>
                  <a:lnTo>
                    <a:pt x="21056" y="237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758966" y="2701481"/>
              <a:ext cx="115815" cy="232709"/>
            </a:xfrm>
            <a:custGeom>
              <a:avLst/>
              <a:gdLst/>
              <a:ahLst/>
              <a:cxnLst/>
              <a:rect l="0" t="0" r="0" b="0"/>
              <a:pathLst>
                <a:path w="115815" h="232709">
                  <a:moveTo>
                    <a:pt x="0" y="63171"/>
                  </a:moveTo>
                  <a:lnTo>
                    <a:pt x="3120" y="105862"/>
                  </a:lnTo>
                  <a:lnTo>
                    <a:pt x="17958" y="166409"/>
                  </a:lnTo>
                  <a:lnTo>
                    <a:pt x="35149" y="229740"/>
                  </a:lnTo>
                  <a:lnTo>
                    <a:pt x="35131" y="232708"/>
                  </a:lnTo>
                  <a:lnTo>
                    <a:pt x="28872" y="223529"/>
                  </a:lnTo>
                  <a:lnTo>
                    <a:pt x="22601" y="171102"/>
                  </a:lnTo>
                  <a:lnTo>
                    <a:pt x="22685" y="122706"/>
                  </a:lnTo>
                  <a:lnTo>
                    <a:pt x="30768" y="79381"/>
                  </a:lnTo>
                  <a:lnTo>
                    <a:pt x="41361" y="55167"/>
                  </a:lnTo>
                  <a:lnTo>
                    <a:pt x="66067" y="2739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34858" y="2727362"/>
              <a:ext cx="139964" cy="248537"/>
            </a:xfrm>
            <a:custGeom>
              <a:avLst/>
              <a:gdLst/>
              <a:ahLst/>
              <a:cxnLst/>
              <a:rect l="0" t="0" r="0" b="0"/>
              <a:pathLst>
                <a:path w="139964" h="248537">
                  <a:moveTo>
                    <a:pt x="13621" y="100461"/>
                  </a:moveTo>
                  <a:lnTo>
                    <a:pt x="57584" y="115115"/>
                  </a:lnTo>
                  <a:lnTo>
                    <a:pt x="77614" y="115552"/>
                  </a:lnTo>
                  <a:lnTo>
                    <a:pt x="97044" y="110677"/>
                  </a:lnTo>
                  <a:lnTo>
                    <a:pt x="113479" y="100712"/>
                  </a:lnTo>
                  <a:lnTo>
                    <a:pt x="125462" y="82245"/>
                  </a:lnTo>
                  <a:lnTo>
                    <a:pt x="132349" y="59609"/>
                  </a:lnTo>
                  <a:lnTo>
                    <a:pt x="131510" y="37851"/>
                  </a:lnTo>
                  <a:lnTo>
                    <a:pt x="124118" y="19602"/>
                  </a:lnTo>
                  <a:lnTo>
                    <a:pt x="118871" y="11460"/>
                  </a:lnTo>
                  <a:lnTo>
                    <a:pt x="109524" y="6032"/>
                  </a:lnTo>
                  <a:lnTo>
                    <a:pt x="83541" y="0"/>
                  </a:lnTo>
                  <a:lnTo>
                    <a:pt x="58735" y="3559"/>
                  </a:lnTo>
                  <a:lnTo>
                    <a:pt x="47207" y="7784"/>
                  </a:lnTo>
                  <a:lnTo>
                    <a:pt x="31278" y="21836"/>
                  </a:lnTo>
                  <a:lnTo>
                    <a:pt x="7541" y="69613"/>
                  </a:lnTo>
                  <a:lnTo>
                    <a:pt x="0" y="90260"/>
                  </a:lnTo>
                  <a:lnTo>
                    <a:pt x="1269" y="140516"/>
                  </a:lnTo>
                  <a:lnTo>
                    <a:pt x="4892" y="179269"/>
                  </a:lnTo>
                  <a:lnTo>
                    <a:pt x="19743" y="206609"/>
                  </a:lnTo>
                  <a:lnTo>
                    <a:pt x="48842" y="236809"/>
                  </a:lnTo>
                  <a:lnTo>
                    <a:pt x="58159" y="244002"/>
                  </a:lnTo>
                  <a:lnTo>
                    <a:pt x="67880" y="247627"/>
                  </a:lnTo>
                  <a:lnTo>
                    <a:pt x="88038" y="248536"/>
                  </a:lnTo>
                  <a:lnTo>
                    <a:pt x="139963" y="226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38078" y="2511968"/>
              <a:ext cx="20972" cy="442198"/>
            </a:xfrm>
            <a:custGeom>
              <a:avLst/>
              <a:gdLst/>
              <a:ahLst/>
              <a:cxnLst/>
              <a:rect l="0" t="0" r="0" b="0"/>
              <a:pathLst>
                <a:path w="20972" h="442198">
                  <a:moveTo>
                    <a:pt x="10443" y="0"/>
                  </a:moveTo>
                  <a:lnTo>
                    <a:pt x="3207" y="27556"/>
                  </a:lnTo>
                  <a:lnTo>
                    <a:pt x="890" y="73025"/>
                  </a:lnTo>
                  <a:lnTo>
                    <a:pt x="348" y="114734"/>
                  </a:lnTo>
                  <a:lnTo>
                    <a:pt x="107" y="160567"/>
                  </a:lnTo>
                  <a:lnTo>
                    <a:pt x="0" y="207064"/>
                  </a:lnTo>
                  <a:lnTo>
                    <a:pt x="1109" y="269192"/>
                  </a:lnTo>
                  <a:lnTo>
                    <a:pt x="7157" y="314897"/>
                  </a:lnTo>
                  <a:lnTo>
                    <a:pt x="10639" y="368993"/>
                  </a:lnTo>
                  <a:lnTo>
                    <a:pt x="18584" y="421021"/>
                  </a:lnTo>
                  <a:lnTo>
                    <a:pt x="2097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32707" y="2672226"/>
              <a:ext cx="242156" cy="29256"/>
            </a:xfrm>
            <a:custGeom>
              <a:avLst/>
              <a:gdLst/>
              <a:ahLst/>
              <a:cxnLst/>
              <a:rect l="0" t="0" r="0" b="0"/>
              <a:pathLst>
                <a:path w="242156" h="29256">
                  <a:moveTo>
                    <a:pt x="242155" y="29255"/>
                  </a:moveTo>
                  <a:lnTo>
                    <a:pt x="224174" y="13614"/>
                  </a:lnTo>
                  <a:lnTo>
                    <a:pt x="207258" y="5535"/>
                  </a:lnTo>
                  <a:lnTo>
                    <a:pt x="172414" y="0"/>
                  </a:lnTo>
                  <a:lnTo>
                    <a:pt x="118718" y="5365"/>
                  </a:lnTo>
                  <a:lnTo>
                    <a:pt x="63052" y="7638"/>
                  </a:lnTo>
                  <a:lnTo>
                    <a:pt x="27260" y="11152"/>
                  </a:lnTo>
                  <a:lnTo>
                    <a:pt x="0" y="18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01204" y="2575139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3120" y="215354"/>
                  </a:lnTo>
                  <a:lnTo>
                    <a:pt x="11453" y="272039"/>
                  </a:lnTo>
                  <a:lnTo>
                    <a:pt x="18212" y="325879"/>
                  </a:lnTo>
                  <a:lnTo>
                    <a:pt x="26085" y="385295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95919" y="2738005"/>
              <a:ext cx="210571" cy="37176"/>
            </a:xfrm>
            <a:custGeom>
              <a:avLst/>
              <a:gdLst/>
              <a:ahLst/>
              <a:cxnLst/>
              <a:rect l="0" t="0" r="0" b="0"/>
              <a:pathLst>
                <a:path w="210571" h="37176">
                  <a:moveTo>
                    <a:pt x="210570" y="5590"/>
                  </a:moveTo>
                  <a:lnTo>
                    <a:pt x="193803" y="0"/>
                  </a:lnTo>
                  <a:lnTo>
                    <a:pt x="176212" y="376"/>
                  </a:lnTo>
                  <a:lnTo>
                    <a:pt x="116402" y="6073"/>
                  </a:lnTo>
                  <a:lnTo>
                    <a:pt x="57611" y="1690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69660" y="2827823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7235" y="27556"/>
                  </a:lnTo>
                  <a:lnTo>
                    <a:pt x="9878" y="83778"/>
                  </a:lnTo>
                  <a:lnTo>
                    <a:pt x="15990" y="134702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569660" y="275412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656338" y="2784834"/>
              <a:ext cx="176536" cy="237836"/>
            </a:xfrm>
            <a:custGeom>
              <a:avLst/>
              <a:gdLst/>
              <a:ahLst/>
              <a:cxnLst/>
              <a:rect l="0" t="0" r="0" b="0"/>
              <a:pathLst>
                <a:path w="176536" h="237836">
                  <a:moveTo>
                    <a:pt x="8079" y="85103"/>
                  </a:moveTo>
                  <a:lnTo>
                    <a:pt x="42976" y="114411"/>
                  </a:lnTo>
                  <a:lnTo>
                    <a:pt x="72232" y="129012"/>
                  </a:lnTo>
                  <a:lnTo>
                    <a:pt x="95863" y="130744"/>
                  </a:lnTo>
                  <a:lnTo>
                    <a:pt x="119624" y="126445"/>
                  </a:lnTo>
                  <a:lnTo>
                    <a:pt x="137983" y="116735"/>
                  </a:lnTo>
                  <a:lnTo>
                    <a:pt x="150822" y="98382"/>
                  </a:lnTo>
                  <a:lnTo>
                    <a:pt x="155884" y="86936"/>
                  </a:lnTo>
                  <a:lnTo>
                    <a:pt x="156918" y="75797"/>
                  </a:lnTo>
                  <a:lnTo>
                    <a:pt x="151828" y="54060"/>
                  </a:lnTo>
                  <a:lnTo>
                    <a:pt x="135809" y="27682"/>
                  </a:lnTo>
                  <a:lnTo>
                    <a:pt x="105067" y="5048"/>
                  </a:lnTo>
                  <a:lnTo>
                    <a:pt x="82770" y="0"/>
                  </a:lnTo>
                  <a:lnTo>
                    <a:pt x="61162" y="2825"/>
                  </a:lnTo>
                  <a:lnTo>
                    <a:pt x="39860" y="11880"/>
                  </a:lnTo>
                  <a:lnTo>
                    <a:pt x="24934" y="26823"/>
                  </a:lnTo>
                  <a:lnTo>
                    <a:pt x="5819" y="65012"/>
                  </a:lnTo>
                  <a:lnTo>
                    <a:pt x="0" y="107096"/>
                  </a:lnTo>
                  <a:lnTo>
                    <a:pt x="3865" y="145431"/>
                  </a:lnTo>
                  <a:lnTo>
                    <a:pt x="12445" y="164948"/>
                  </a:lnTo>
                  <a:lnTo>
                    <a:pt x="44919" y="211084"/>
                  </a:lnTo>
                  <a:lnTo>
                    <a:pt x="63057" y="227272"/>
                  </a:lnTo>
                  <a:lnTo>
                    <a:pt x="89055" y="236027"/>
                  </a:lnTo>
                  <a:lnTo>
                    <a:pt x="133457" y="237835"/>
                  </a:lnTo>
                  <a:lnTo>
                    <a:pt x="176535" y="232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882624" y="2759062"/>
              <a:ext cx="236015" cy="258274"/>
            </a:xfrm>
            <a:custGeom>
              <a:avLst/>
              <a:gdLst/>
              <a:ahLst/>
              <a:cxnLst/>
              <a:rect l="0" t="0" r="0" b="0"/>
              <a:pathLst>
                <a:path w="236015" h="258274">
                  <a:moveTo>
                    <a:pt x="150290" y="5590"/>
                  </a:moveTo>
                  <a:lnTo>
                    <a:pt x="133522" y="0"/>
                  </a:lnTo>
                  <a:lnTo>
                    <a:pt x="115931" y="376"/>
                  </a:lnTo>
                  <a:lnTo>
                    <a:pt x="55289" y="16585"/>
                  </a:lnTo>
                  <a:lnTo>
                    <a:pt x="35538" y="24514"/>
                  </a:lnTo>
                  <a:lnTo>
                    <a:pt x="18961" y="35837"/>
                  </a:lnTo>
                  <a:lnTo>
                    <a:pt x="6914" y="54908"/>
                  </a:lnTo>
                  <a:lnTo>
                    <a:pt x="0" y="77812"/>
                  </a:lnTo>
                  <a:lnTo>
                    <a:pt x="826" y="99690"/>
                  </a:lnTo>
                  <a:lnTo>
                    <a:pt x="8213" y="117992"/>
                  </a:lnTo>
                  <a:lnTo>
                    <a:pt x="13458" y="126148"/>
                  </a:lnTo>
                  <a:lnTo>
                    <a:pt x="22803" y="131585"/>
                  </a:lnTo>
                  <a:lnTo>
                    <a:pt x="48786" y="137627"/>
                  </a:lnTo>
                  <a:lnTo>
                    <a:pt x="104720" y="134270"/>
                  </a:lnTo>
                  <a:lnTo>
                    <a:pt x="160829" y="135513"/>
                  </a:lnTo>
                  <a:lnTo>
                    <a:pt x="211384" y="146677"/>
                  </a:lnTo>
                  <a:lnTo>
                    <a:pt x="220265" y="152290"/>
                  </a:lnTo>
                  <a:lnTo>
                    <a:pt x="233252" y="167886"/>
                  </a:lnTo>
                  <a:lnTo>
                    <a:pt x="236014" y="176958"/>
                  </a:lnTo>
                  <a:lnTo>
                    <a:pt x="235963" y="196397"/>
                  </a:lnTo>
                  <a:lnTo>
                    <a:pt x="228921" y="213616"/>
                  </a:lnTo>
                  <a:lnTo>
                    <a:pt x="223768" y="221483"/>
                  </a:lnTo>
                  <a:lnTo>
                    <a:pt x="208683" y="233343"/>
                  </a:lnTo>
                  <a:lnTo>
                    <a:pt x="199747" y="238144"/>
                  </a:lnTo>
                  <a:lnTo>
                    <a:pt x="145718" y="247018"/>
                  </a:lnTo>
                  <a:lnTo>
                    <a:pt x="82314" y="256560"/>
                  </a:lnTo>
                  <a:lnTo>
                    <a:pt x="55533" y="258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159281" y="2554082"/>
              <a:ext cx="42090" cy="473783"/>
            </a:xfrm>
            <a:custGeom>
              <a:avLst/>
              <a:gdLst/>
              <a:ahLst/>
              <a:cxnLst/>
              <a:rect l="0" t="0" r="0" b="0"/>
              <a:pathLst>
                <a:path w="42090" h="473783">
                  <a:moveTo>
                    <a:pt x="10504" y="0"/>
                  </a:moveTo>
                  <a:lnTo>
                    <a:pt x="3268" y="28725"/>
                  </a:lnTo>
                  <a:lnTo>
                    <a:pt x="625" y="92112"/>
                  </a:lnTo>
                  <a:lnTo>
                    <a:pt x="103" y="150386"/>
                  </a:lnTo>
                  <a:lnTo>
                    <a:pt x="0" y="206957"/>
                  </a:lnTo>
                  <a:lnTo>
                    <a:pt x="2323" y="247974"/>
                  </a:lnTo>
                  <a:lnTo>
                    <a:pt x="18106" y="310295"/>
                  </a:lnTo>
                  <a:lnTo>
                    <a:pt x="21624" y="366446"/>
                  </a:lnTo>
                  <a:lnTo>
                    <a:pt x="32370" y="426410"/>
                  </a:lnTo>
                  <a:lnTo>
                    <a:pt x="42089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938158" y="2701609"/>
              <a:ext cx="368498" cy="10401"/>
            </a:xfrm>
            <a:custGeom>
              <a:avLst/>
              <a:gdLst/>
              <a:ahLst/>
              <a:cxnLst/>
              <a:rect l="0" t="0" r="0" b="0"/>
              <a:pathLst>
                <a:path w="368498" h="10401">
                  <a:moveTo>
                    <a:pt x="368497" y="10400"/>
                  </a:moveTo>
                  <a:lnTo>
                    <a:pt x="309881" y="1335"/>
                  </a:lnTo>
                  <a:lnTo>
                    <a:pt x="252734" y="305"/>
                  </a:lnTo>
                  <a:lnTo>
                    <a:pt x="189528" y="0"/>
                  </a:lnTo>
                  <a:lnTo>
                    <a:pt x="137525" y="5499"/>
                  </a:lnTo>
                  <a:lnTo>
                    <a:pt x="78031" y="9432"/>
                  </a:lnTo>
                  <a:lnTo>
                    <a:pt x="27458" y="10209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3452990" y="3234091"/>
            <a:ext cx="1183300" cy="466963"/>
            <a:chOff x="3452990" y="3234091"/>
            <a:chExt cx="1183300" cy="466963"/>
          </a:xfrm>
        </p:grpSpPr>
        <p:sp>
          <p:nvSpPr>
            <p:cNvPr id="133" name="Freeform 132"/>
            <p:cNvSpPr/>
            <p:nvPr/>
          </p:nvSpPr>
          <p:spPr>
            <a:xfrm>
              <a:off x="3452990" y="3265676"/>
              <a:ext cx="201823" cy="435378"/>
            </a:xfrm>
            <a:custGeom>
              <a:avLst/>
              <a:gdLst/>
              <a:ahLst/>
              <a:cxnLst/>
              <a:rect l="0" t="0" r="0" b="0"/>
              <a:pathLst>
                <a:path w="201823" h="435378">
                  <a:moveTo>
                    <a:pt x="14636" y="0"/>
                  </a:moveTo>
                  <a:lnTo>
                    <a:pt x="7400" y="27556"/>
                  </a:lnTo>
                  <a:lnTo>
                    <a:pt x="4758" y="83779"/>
                  </a:lnTo>
                  <a:lnTo>
                    <a:pt x="9825" y="145881"/>
                  </a:lnTo>
                  <a:lnTo>
                    <a:pt x="13685" y="206067"/>
                  </a:lnTo>
                  <a:lnTo>
                    <a:pt x="14448" y="263017"/>
                  </a:lnTo>
                  <a:lnTo>
                    <a:pt x="20188" y="319326"/>
                  </a:lnTo>
                  <a:lnTo>
                    <a:pt x="16713" y="341184"/>
                  </a:lnTo>
                  <a:lnTo>
                    <a:pt x="12511" y="350289"/>
                  </a:lnTo>
                  <a:lnTo>
                    <a:pt x="8540" y="352849"/>
                  </a:lnTo>
                  <a:lnTo>
                    <a:pt x="4723" y="351047"/>
                  </a:lnTo>
                  <a:lnTo>
                    <a:pt x="1008" y="346335"/>
                  </a:lnTo>
                  <a:lnTo>
                    <a:pt x="0" y="328622"/>
                  </a:lnTo>
                  <a:lnTo>
                    <a:pt x="11972" y="274036"/>
                  </a:lnTo>
                  <a:lnTo>
                    <a:pt x="18521" y="252815"/>
                  </a:lnTo>
                  <a:lnTo>
                    <a:pt x="31570" y="234805"/>
                  </a:lnTo>
                  <a:lnTo>
                    <a:pt x="49069" y="220171"/>
                  </a:lnTo>
                  <a:lnTo>
                    <a:pt x="68544" y="209768"/>
                  </a:lnTo>
                  <a:lnTo>
                    <a:pt x="104828" y="202924"/>
                  </a:lnTo>
                  <a:lnTo>
                    <a:pt x="128421" y="207561"/>
                  </a:lnTo>
                  <a:lnTo>
                    <a:pt x="158314" y="223327"/>
                  </a:lnTo>
                  <a:lnTo>
                    <a:pt x="173249" y="237297"/>
                  </a:lnTo>
                  <a:lnTo>
                    <a:pt x="196296" y="285016"/>
                  </a:lnTo>
                  <a:lnTo>
                    <a:pt x="201822" y="327255"/>
                  </a:lnTo>
                  <a:lnTo>
                    <a:pt x="196876" y="353677"/>
                  </a:lnTo>
                  <a:lnTo>
                    <a:pt x="185708" y="377119"/>
                  </a:lnTo>
                  <a:lnTo>
                    <a:pt x="169047" y="399235"/>
                  </a:lnTo>
                  <a:lnTo>
                    <a:pt x="146824" y="414524"/>
                  </a:lnTo>
                  <a:lnTo>
                    <a:pt x="94429" y="433871"/>
                  </a:lnTo>
                  <a:lnTo>
                    <a:pt x="69987" y="435377"/>
                  </a:lnTo>
                  <a:lnTo>
                    <a:pt x="2516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61207" y="3462584"/>
              <a:ext cx="206503" cy="196322"/>
            </a:xfrm>
            <a:custGeom>
              <a:avLst/>
              <a:gdLst/>
              <a:ahLst/>
              <a:cxnLst/>
              <a:rect l="0" t="0" r="0" b="0"/>
              <a:pathLst>
                <a:path w="206503" h="196322">
                  <a:moveTo>
                    <a:pt x="27518" y="87362"/>
                  </a:moveTo>
                  <a:lnTo>
                    <a:pt x="64996" y="79028"/>
                  </a:lnTo>
                  <a:lnTo>
                    <a:pt x="121664" y="68717"/>
                  </a:lnTo>
                  <a:lnTo>
                    <a:pt x="143060" y="62308"/>
                  </a:lnTo>
                  <a:lnTo>
                    <a:pt x="151339" y="56621"/>
                  </a:lnTo>
                  <a:lnTo>
                    <a:pt x="163658" y="40944"/>
                  </a:lnTo>
                  <a:lnTo>
                    <a:pt x="163901" y="33020"/>
                  </a:lnTo>
                  <a:lnTo>
                    <a:pt x="160554" y="25398"/>
                  </a:lnTo>
                  <a:lnTo>
                    <a:pt x="154813" y="17976"/>
                  </a:lnTo>
                  <a:lnTo>
                    <a:pt x="135956" y="6611"/>
                  </a:lnTo>
                  <a:lnTo>
                    <a:pt x="113147" y="0"/>
                  </a:lnTo>
                  <a:lnTo>
                    <a:pt x="80575" y="2855"/>
                  </a:lnTo>
                  <a:lnTo>
                    <a:pt x="59288" y="8079"/>
                  </a:lnTo>
                  <a:lnTo>
                    <a:pt x="41248" y="20540"/>
                  </a:lnTo>
                  <a:lnTo>
                    <a:pt x="10602" y="51546"/>
                  </a:lnTo>
                  <a:lnTo>
                    <a:pt x="2453" y="72223"/>
                  </a:lnTo>
                  <a:lnTo>
                    <a:pt x="0" y="97011"/>
                  </a:lnTo>
                  <a:lnTo>
                    <a:pt x="6366" y="136104"/>
                  </a:lnTo>
                  <a:lnTo>
                    <a:pt x="16557" y="159328"/>
                  </a:lnTo>
                  <a:lnTo>
                    <a:pt x="32005" y="175109"/>
                  </a:lnTo>
                  <a:lnTo>
                    <a:pt x="70518" y="194772"/>
                  </a:lnTo>
                  <a:lnTo>
                    <a:pt x="94202" y="196321"/>
                  </a:lnTo>
                  <a:lnTo>
                    <a:pt x="117987" y="191940"/>
                  </a:lnTo>
                  <a:lnTo>
                    <a:pt x="174449" y="164109"/>
                  </a:lnTo>
                  <a:lnTo>
                    <a:pt x="206502" y="14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913116" y="3307790"/>
              <a:ext cx="38822" cy="336913"/>
            </a:xfrm>
            <a:custGeom>
              <a:avLst/>
              <a:gdLst/>
              <a:ahLst/>
              <a:cxnLst/>
              <a:rect l="0" t="0" r="0" b="0"/>
              <a:pathLst>
                <a:path w="38822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11490" y="143767"/>
                  </a:lnTo>
                  <a:lnTo>
                    <a:pt x="15905" y="194676"/>
                  </a:lnTo>
                  <a:lnTo>
                    <a:pt x="24632" y="250715"/>
                  </a:lnTo>
                  <a:lnTo>
                    <a:pt x="33400" y="313978"/>
                  </a:lnTo>
                  <a:lnTo>
                    <a:pt x="3882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815067" y="3404010"/>
              <a:ext cx="200042" cy="40652"/>
            </a:xfrm>
            <a:custGeom>
              <a:avLst/>
              <a:gdLst/>
              <a:ahLst/>
              <a:cxnLst/>
              <a:rect l="0" t="0" r="0" b="0"/>
              <a:pathLst>
                <a:path w="200042" h="40652">
                  <a:moveTo>
                    <a:pt x="200041" y="9065"/>
                  </a:moveTo>
                  <a:lnTo>
                    <a:pt x="141424" y="0"/>
                  </a:lnTo>
                  <a:lnTo>
                    <a:pt x="81708" y="10182"/>
                  </a:lnTo>
                  <a:lnTo>
                    <a:pt x="44487" y="23044"/>
                  </a:lnTo>
                  <a:lnTo>
                    <a:pt x="0" y="40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142100" y="3234091"/>
              <a:ext cx="30936" cy="347441"/>
            </a:xfrm>
            <a:custGeom>
              <a:avLst/>
              <a:gdLst/>
              <a:ahLst/>
              <a:cxnLst/>
              <a:rect l="0" t="0" r="0" b="0"/>
              <a:pathLst>
                <a:path w="30936" h="347441">
                  <a:moveTo>
                    <a:pt x="9879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51117"/>
                  </a:lnTo>
                  <a:lnTo>
                    <a:pt x="7740" y="208552"/>
                  </a:lnTo>
                  <a:lnTo>
                    <a:pt x="12365" y="259495"/>
                  </a:lnTo>
                  <a:lnTo>
                    <a:pt x="26583" y="322168"/>
                  </a:lnTo>
                  <a:lnTo>
                    <a:pt x="3093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25636" y="3373156"/>
              <a:ext cx="200043" cy="29392"/>
            </a:xfrm>
            <a:custGeom>
              <a:avLst/>
              <a:gdLst/>
              <a:ahLst/>
              <a:cxnLst/>
              <a:rect l="0" t="0" r="0" b="0"/>
              <a:pathLst>
                <a:path w="200043" h="29392">
                  <a:moveTo>
                    <a:pt x="200042" y="8334"/>
                  </a:moveTo>
                  <a:lnTo>
                    <a:pt x="162564" y="0"/>
                  </a:lnTo>
                  <a:lnTo>
                    <a:pt x="127716" y="1575"/>
                  </a:lnTo>
                  <a:lnTo>
                    <a:pt x="66645" y="15849"/>
                  </a:lnTo>
                  <a:lnTo>
                    <a:pt x="24863" y="26369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204621" y="3388550"/>
              <a:ext cx="189514" cy="178019"/>
            </a:xfrm>
            <a:custGeom>
              <a:avLst/>
              <a:gdLst/>
              <a:ahLst/>
              <a:cxnLst/>
              <a:rect l="0" t="0" r="0" b="0"/>
              <a:pathLst>
                <a:path w="189514" h="178019">
                  <a:moveTo>
                    <a:pt x="0" y="66639"/>
                  </a:moveTo>
                  <a:lnTo>
                    <a:pt x="58617" y="57574"/>
                  </a:lnTo>
                  <a:lnTo>
                    <a:pt x="111621" y="55230"/>
                  </a:lnTo>
                  <a:lnTo>
                    <a:pt x="144987" y="46621"/>
                  </a:lnTo>
                  <a:lnTo>
                    <a:pt x="162315" y="35905"/>
                  </a:lnTo>
                  <a:lnTo>
                    <a:pt x="165532" y="29772"/>
                  </a:lnTo>
                  <a:lnTo>
                    <a:pt x="165337" y="23344"/>
                  </a:lnTo>
                  <a:lnTo>
                    <a:pt x="162867" y="16719"/>
                  </a:lnTo>
                  <a:lnTo>
                    <a:pt x="150764" y="6238"/>
                  </a:lnTo>
                  <a:lnTo>
                    <a:pt x="142623" y="1805"/>
                  </a:lnTo>
                  <a:lnTo>
                    <a:pt x="124219" y="0"/>
                  </a:lnTo>
                  <a:lnTo>
                    <a:pt x="105512" y="4266"/>
                  </a:lnTo>
                  <a:lnTo>
                    <a:pt x="89398" y="13962"/>
                  </a:lnTo>
                  <a:lnTo>
                    <a:pt x="67172" y="38163"/>
                  </a:lnTo>
                  <a:lnTo>
                    <a:pt x="51358" y="67561"/>
                  </a:lnTo>
                  <a:lnTo>
                    <a:pt x="49342" y="91225"/>
                  </a:lnTo>
                  <a:lnTo>
                    <a:pt x="57580" y="138956"/>
                  </a:lnTo>
                  <a:lnTo>
                    <a:pt x="70045" y="157662"/>
                  </a:lnTo>
                  <a:lnTo>
                    <a:pt x="78282" y="165926"/>
                  </a:lnTo>
                  <a:lnTo>
                    <a:pt x="99913" y="175107"/>
                  </a:lnTo>
                  <a:lnTo>
                    <a:pt x="125124" y="178018"/>
                  </a:lnTo>
                  <a:lnTo>
                    <a:pt x="162116" y="173080"/>
                  </a:lnTo>
                  <a:lnTo>
                    <a:pt x="189513" y="161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436248" y="3349904"/>
              <a:ext cx="200042" cy="256116"/>
            </a:xfrm>
            <a:custGeom>
              <a:avLst/>
              <a:gdLst/>
              <a:ahLst/>
              <a:cxnLst/>
              <a:rect l="0" t="0" r="0" b="0"/>
              <a:pathLst>
                <a:path w="200042" h="256116">
                  <a:moveTo>
                    <a:pt x="0" y="94757"/>
                  </a:moveTo>
                  <a:lnTo>
                    <a:pt x="9065" y="153374"/>
                  </a:lnTo>
                  <a:lnTo>
                    <a:pt x="19814" y="199142"/>
                  </a:lnTo>
                  <a:lnTo>
                    <a:pt x="44304" y="252566"/>
                  </a:lnTo>
                  <a:lnTo>
                    <a:pt x="44744" y="256115"/>
                  </a:lnTo>
                  <a:lnTo>
                    <a:pt x="42697" y="254971"/>
                  </a:lnTo>
                  <a:lnTo>
                    <a:pt x="38993" y="250699"/>
                  </a:lnTo>
                  <a:lnTo>
                    <a:pt x="17582" y="189878"/>
                  </a:lnTo>
                  <a:lnTo>
                    <a:pt x="12618" y="152446"/>
                  </a:lnTo>
                  <a:lnTo>
                    <a:pt x="22256" y="95422"/>
                  </a:lnTo>
                  <a:lnTo>
                    <a:pt x="29779" y="75165"/>
                  </a:lnTo>
                  <a:lnTo>
                    <a:pt x="40921" y="58363"/>
                  </a:lnTo>
                  <a:lnTo>
                    <a:pt x="59911" y="46216"/>
                  </a:lnTo>
                  <a:lnTo>
                    <a:pt x="116554" y="17871"/>
                  </a:lnTo>
                  <a:lnTo>
                    <a:pt x="166176" y="3877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6464168" y="3354247"/>
            <a:ext cx="863337" cy="445275"/>
            <a:chOff x="6464168" y="3354247"/>
            <a:chExt cx="863337" cy="445275"/>
          </a:xfrm>
        </p:grpSpPr>
        <p:sp>
          <p:nvSpPr>
            <p:cNvPr id="142" name="Freeform 141"/>
            <p:cNvSpPr/>
            <p:nvPr/>
          </p:nvSpPr>
          <p:spPr>
            <a:xfrm>
              <a:off x="6464168" y="3354247"/>
              <a:ext cx="203979" cy="445275"/>
            </a:xfrm>
            <a:custGeom>
              <a:avLst/>
              <a:gdLst/>
              <a:ahLst/>
              <a:cxnLst/>
              <a:rect l="0" t="0" r="0" b="0"/>
              <a:pathLst>
                <a:path w="203979" h="445275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19996" y="207094"/>
                  </a:lnTo>
                  <a:lnTo>
                    <a:pt x="20743" y="257244"/>
                  </a:lnTo>
                  <a:lnTo>
                    <a:pt x="20964" y="307977"/>
                  </a:lnTo>
                  <a:lnTo>
                    <a:pt x="21029" y="343807"/>
                  </a:lnTo>
                  <a:lnTo>
                    <a:pt x="26642" y="307245"/>
                  </a:lnTo>
                  <a:lnTo>
                    <a:pt x="35710" y="274310"/>
                  </a:lnTo>
                  <a:lnTo>
                    <a:pt x="41354" y="265932"/>
                  </a:lnTo>
                  <a:lnTo>
                    <a:pt x="56984" y="253503"/>
                  </a:lnTo>
                  <a:lnTo>
                    <a:pt x="85514" y="239928"/>
                  </a:lnTo>
                  <a:lnTo>
                    <a:pt x="105857" y="238436"/>
                  </a:lnTo>
                  <a:lnTo>
                    <a:pt x="126596" y="242842"/>
                  </a:lnTo>
                  <a:lnTo>
                    <a:pt x="156834" y="258477"/>
                  </a:lnTo>
                  <a:lnTo>
                    <a:pt x="173429" y="271246"/>
                  </a:lnTo>
                  <a:lnTo>
                    <a:pt x="190337" y="297178"/>
                  </a:lnTo>
                  <a:lnTo>
                    <a:pt x="202755" y="332678"/>
                  </a:lnTo>
                  <a:lnTo>
                    <a:pt x="203978" y="356087"/>
                  </a:lnTo>
                  <a:lnTo>
                    <a:pt x="195230" y="399712"/>
                  </a:lnTo>
                  <a:lnTo>
                    <a:pt x="182696" y="417856"/>
                  </a:lnTo>
                  <a:lnTo>
                    <a:pt x="164256" y="432548"/>
                  </a:lnTo>
                  <a:lnTo>
                    <a:pt x="140463" y="442978"/>
                  </a:lnTo>
                  <a:lnTo>
                    <a:pt x="117410" y="445274"/>
                  </a:lnTo>
                  <a:lnTo>
                    <a:pt x="64551" y="434197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16852" y="3569215"/>
              <a:ext cx="178985" cy="212444"/>
            </a:xfrm>
            <a:custGeom>
              <a:avLst/>
              <a:gdLst/>
              <a:ahLst/>
              <a:cxnLst/>
              <a:rect l="0" t="0" r="0" b="0"/>
              <a:pathLst>
                <a:path w="178985" h="212444">
                  <a:moveTo>
                    <a:pt x="0" y="79830"/>
                  </a:moveTo>
                  <a:lnTo>
                    <a:pt x="37478" y="71497"/>
                  </a:lnTo>
                  <a:lnTo>
                    <a:pt x="94146" y="61185"/>
                  </a:lnTo>
                  <a:lnTo>
                    <a:pt x="115542" y="54776"/>
                  </a:lnTo>
                  <a:lnTo>
                    <a:pt x="123821" y="49089"/>
                  </a:lnTo>
                  <a:lnTo>
                    <a:pt x="136140" y="33412"/>
                  </a:lnTo>
                  <a:lnTo>
                    <a:pt x="137553" y="25488"/>
                  </a:lnTo>
                  <a:lnTo>
                    <a:pt x="136156" y="17866"/>
                  </a:lnTo>
                  <a:lnTo>
                    <a:pt x="132884" y="10445"/>
                  </a:lnTo>
                  <a:lnTo>
                    <a:pt x="126024" y="5497"/>
                  </a:lnTo>
                  <a:lnTo>
                    <a:pt x="105923" y="0"/>
                  </a:lnTo>
                  <a:lnTo>
                    <a:pt x="73888" y="2495"/>
                  </a:lnTo>
                  <a:lnTo>
                    <a:pt x="55846" y="10754"/>
                  </a:lnTo>
                  <a:lnTo>
                    <a:pt x="25199" y="35120"/>
                  </a:lnTo>
                  <a:lnTo>
                    <a:pt x="9286" y="61123"/>
                  </a:lnTo>
                  <a:lnTo>
                    <a:pt x="2751" y="96644"/>
                  </a:lnTo>
                  <a:lnTo>
                    <a:pt x="6404" y="142394"/>
                  </a:lnTo>
                  <a:lnTo>
                    <a:pt x="14934" y="166518"/>
                  </a:lnTo>
                  <a:lnTo>
                    <a:pt x="39475" y="201069"/>
                  </a:lnTo>
                  <a:lnTo>
                    <a:pt x="59268" y="209753"/>
                  </a:lnTo>
                  <a:lnTo>
                    <a:pt x="83663" y="212443"/>
                  </a:lnTo>
                  <a:lnTo>
                    <a:pt x="110103" y="209739"/>
                  </a:lnTo>
                  <a:lnTo>
                    <a:pt x="131213" y="201518"/>
                  </a:lnTo>
                  <a:lnTo>
                    <a:pt x="178984" y="174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913655" y="3497733"/>
              <a:ext cx="209032" cy="288184"/>
            </a:xfrm>
            <a:custGeom>
              <a:avLst/>
              <a:gdLst/>
              <a:ahLst/>
              <a:cxnLst/>
              <a:rect l="0" t="0" r="0" b="0"/>
              <a:pathLst>
                <a:path w="209032" h="288184">
                  <a:moveTo>
                    <a:pt x="140109" y="24970"/>
                  </a:moveTo>
                  <a:lnTo>
                    <a:pt x="122127" y="9329"/>
                  </a:lnTo>
                  <a:lnTo>
                    <a:pt x="105211" y="1251"/>
                  </a:lnTo>
                  <a:lnTo>
                    <a:pt x="82874" y="0"/>
                  </a:lnTo>
                  <a:lnTo>
                    <a:pt x="59689" y="4514"/>
                  </a:lnTo>
                  <a:lnTo>
                    <a:pt x="33482" y="20209"/>
                  </a:lnTo>
                  <a:lnTo>
                    <a:pt x="18240" y="32992"/>
                  </a:lnTo>
                  <a:lnTo>
                    <a:pt x="2094" y="58933"/>
                  </a:lnTo>
                  <a:lnTo>
                    <a:pt x="0" y="78669"/>
                  </a:lnTo>
                  <a:lnTo>
                    <a:pt x="4139" y="97970"/>
                  </a:lnTo>
                  <a:lnTo>
                    <a:pt x="13777" y="114346"/>
                  </a:lnTo>
                  <a:lnTo>
                    <a:pt x="21962" y="119649"/>
                  </a:lnTo>
                  <a:lnTo>
                    <a:pt x="43535" y="125541"/>
                  </a:lnTo>
                  <a:lnTo>
                    <a:pt x="97755" y="124421"/>
                  </a:lnTo>
                  <a:lnTo>
                    <a:pt x="161144" y="141196"/>
                  </a:lnTo>
                  <a:lnTo>
                    <a:pt x="171679" y="144568"/>
                  </a:lnTo>
                  <a:lnTo>
                    <a:pt x="189626" y="157673"/>
                  </a:lnTo>
                  <a:lnTo>
                    <a:pt x="197686" y="166082"/>
                  </a:lnTo>
                  <a:lnTo>
                    <a:pt x="206643" y="187902"/>
                  </a:lnTo>
                  <a:lnTo>
                    <a:pt x="209031" y="200272"/>
                  </a:lnTo>
                  <a:lnTo>
                    <a:pt x="207114" y="210858"/>
                  </a:lnTo>
                  <a:lnTo>
                    <a:pt x="195625" y="228860"/>
                  </a:lnTo>
                  <a:lnTo>
                    <a:pt x="166889" y="258310"/>
                  </a:lnTo>
                  <a:lnTo>
                    <a:pt x="118419" y="280465"/>
                  </a:lnTo>
                  <a:lnTo>
                    <a:pt x="55880" y="288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204456" y="3354247"/>
              <a:ext cx="17765" cy="389556"/>
            </a:xfrm>
            <a:custGeom>
              <a:avLst/>
              <a:gdLst/>
              <a:ahLst/>
              <a:cxnLst/>
              <a:rect l="0" t="0" r="0" b="0"/>
              <a:pathLst>
                <a:path w="17765" h="389556">
                  <a:moveTo>
                    <a:pt x="7235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5233" y="149115"/>
                  </a:lnTo>
                  <a:lnTo>
                    <a:pt x="6643" y="211079"/>
                  </a:lnTo>
                  <a:lnTo>
                    <a:pt x="7060" y="270772"/>
                  </a:lnTo>
                  <a:lnTo>
                    <a:pt x="12790" y="332167"/>
                  </a:lnTo>
                  <a:lnTo>
                    <a:pt x="1776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032707" y="3523603"/>
              <a:ext cx="294798" cy="30687"/>
            </a:xfrm>
            <a:custGeom>
              <a:avLst/>
              <a:gdLst/>
              <a:ahLst/>
              <a:cxnLst/>
              <a:rect l="0" t="0" r="0" b="0"/>
              <a:pathLst>
                <a:path w="294798" h="30687">
                  <a:moveTo>
                    <a:pt x="294797" y="30686"/>
                  </a:moveTo>
                  <a:lnTo>
                    <a:pt x="239752" y="12728"/>
                  </a:lnTo>
                  <a:lnTo>
                    <a:pt x="185226" y="2139"/>
                  </a:lnTo>
                  <a:lnTo>
                    <a:pt x="135600" y="0"/>
                  </a:lnTo>
                  <a:lnTo>
                    <a:pt x="83852" y="2487"/>
                  </a:lnTo>
                  <a:lnTo>
                    <a:pt x="37713" y="7513"/>
                  </a:lnTo>
                  <a:lnTo>
                    <a:pt x="0" y="9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3457098" y="3960557"/>
            <a:ext cx="1326591" cy="421141"/>
            <a:chOff x="3457098" y="3960557"/>
            <a:chExt cx="1326591" cy="421141"/>
          </a:xfrm>
        </p:grpSpPr>
        <p:sp>
          <p:nvSpPr>
            <p:cNvPr id="148" name="Freeform 147"/>
            <p:cNvSpPr/>
            <p:nvPr/>
          </p:nvSpPr>
          <p:spPr>
            <a:xfrm>
              <a:off x="3577374" y="3981614"/>
              <a:ext cx="37652" cy="400084"/>
            </a:xfrm>
            <a:custGeom>
              <a:avLst/>
              <a:gdLst/>
              <a:ahLst/>
              <a:cxnLst/>
              <a:rect l="0" t="0" r="0" b="0"/>
              <a:pathLst>
                <a:path w="37652" h="400084">
                  <a:moveTo>
                    <a:pt x="6066" y="0"/>
                  </a:moveTo>
                  <a:lnTo>
                    <a:pt x="0" y="34792"/>
                  </a:lnTo>
                  <a:lnTo>
                    <a:pt x="4918" y="81409"/>
                  </a:lnTo>
                  <a:lnTo>
                    <a:pt x="12615" y="136815"/>
                  </a:lnTo>
                  <a:lnTo>
                    <a:pt x="18928" y="195524"/>
                  </a:lnTo>
                  <a:lnTo>
                    <a:pt x="31093" y="258031"/>
                  </a:lnTo>
                  <a:lnTo>
                    <a:pt x="35708" y="311850"/>
                  </a:lnTo>
                  <a:lnTo>
                    <a:pt x="37075" y="364842"/>
                  </a:lnTo>
                  <a:lnTo>
                    <a:pt x="3765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457098" y="4129013"/>
              <a:ext cx="273741" cy="94758"/>
            </a:xfrm>
            <a:custGeom>
              <a:avLst/>
              <a:gdLst/>
              <a:ahLst/>
              <a:cxnLst/>
              <a:rect l="0" t="0" r="0" b="0"/>
              <a:pathLst>
                <a:path w="273741" h="94758">
                  <a:moveTo>
                    <a:pt x="273740" y="0"/>
                  </a:moveTo>
                  <a:lnTo>
                    <a:pt x="211461" y="19129"/>
                  </a:lnTo>
                  <a:lnTo>
                    <a:pt x="154290" y="40000"/>
                  </a:lnTo>
                  <a:lnTo>
                    <a:pt x="104207" y="55136"/>
                  </a:lnTo>
                  <a:lnTo>
                    <a:pt x="55443" y="7443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751895" y="3960557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0305"/>
                  </a:lnTo>
                  <a:lnTo>
                    <a:pt x="8334" y="217357"/>
                  </a:lnTo>
                  <a:lnTo>
                    <a:pt x="15685" y="279371"/>
                  </a:lnTo>
                  <a:lnTo>
                    <a:pt x="19996" y="341057"/>
                  </a:lnTo>
                  <a:lnTo>
                    <a:pt x="19573" y="377004"/>
                  </a:lnTo>
                  <a:lnTo>
                    <a:pt x="17728" y="377678"/>
                  </a:lnTo>
                  <a:lnTo>
                    <a:pt x="15328" y="374618"/>
                  </a:lnTo>
                  <a:lnTo>
                    <a:pt x="11161" y="320373"/>
                  </a:lnTo>
                  <a:lnTo>
                    <a:pt x="16243" y="260596"/>
                  </a:lnTo>
                  <a:lnTo>
                    <a:pt x="28276" y="238263"/>
                  </a:lnTo>
                  <a:lnTo>
                    <a:pt x="36398" y="229032"/>
                  </a:lnTo>
                  <a:lnTo>
                    <a:pt x="45323" y="224048"/>
                  </a:lnTo>
                  <a:lnTo>
                    <a:pt x="64597" y="221629"/>
                  </a:lnTo>
                  <a:lnTo>
                    <a:pt x="81743" y="227574"/>
                  </a:lnTo>
                  <a:lnTo>
                    <a:pt x="111813" y="250454"/>
                  </a:lnTo>
                  <a:lnTo>
                    <a:pt x="133216" y="276200"/>
                  </a:lnTo>
                  <a:lnTo>
                    <a:pt x="148786" y="311644"/>
                  </a:lnTo>
                  <a:lnTo>
                    <a:pt x="156724" y="366918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962465" y="421324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90" y="62092"/>
                  </a:lnTo>
                  <a:lnTo>
                    <a:pt x="18212" y="10943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941409" y="41079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057222" y="4151905"/>
              <a:ext cx="136871" cy="156094"/>
            </a:xfrm>
            <a:custGeom>
              <a:avLst/>
              <a:gdLst/>
              <a:ahLst/>
              <a:cxnLst/>
              <a:rect l="0" t="0" r="0" b="0"/>
              <a:pathLst>
                <a:path w="136871" h="156094">
                  <a:moveTo>
                    <a:pt x="0" y="103450"/>
                  </a:moveTo>
                  <a:lnTo>
                    <a:pt x="25171" y="150306"/>
                  </a:lnTo>
                  <a:lnTo>
                    <a:pt x="13067" y="98759"/>
                  </a:lnTo>
                  <a:lnTo>
                    <a:pt x="11030" y="46372"/>
                  </a:lnTo>
                  <a:lnTo>
                    <a:pt x="16990" y="21930"/>
                  </a:lnTo>
                  <a:lnTo>
                    <a:pt x="21855" y="10499"/>
                  </a:lnTo>
                  <a:lnTo>
                    <a:pt x="28608" y="4048"/>
                  </a:lnTo>
                  <a:lnTo>
                    <a:pt x="36619" y="917"/>
                  </a:lnTo>
                  <a:lnTo>
                    <a:pt x="45470" y="0"/>
                  </a:lnTo>
                  <a:lnTo>
                    <a:pt x="61542" y="5220"/>
                  </a:lnTo>
                  <a:lnTo>
                    <a:pt x="90925" y="27635"/>
                  </a:lnTo>
                  <a:lnTo>
                    <a:pt x="106619" y="53300"/>
                  </a:lnTo>
                  <a:lnTo>
                    <a:pt x="126055" y="106898"/>
                  </a:lnTo>
                  <a:lnTo>
                    <a:pt x="136870" y="156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215149" y="4060292"/>
              <a:ext cx="400084" cy="208929"/>
            </a:xfrm>
            <a:custGeom>
              <a:avLst/>
              <a:gdLst/>
              <a:ahLst/>
              <a:cxnLst/>
              <a:rect l="0" t="0" r="0" b="0"/>
              <a:pathLst>
                <a:path w="400084" h="208929">
                  <a:moveTo>
                    <a:pt x="0" y="89778"/>
                  </a:moveTo>
                  <a:lnTo>
                    <a:pt x="19128" y="143653"/>
                  </a:lnTo>
                  <a:lnTo>
                    <a:pt x="44215" y="200814"/>
                  </a:lnTo>
                  <a:lnTo>
                    <a:pt x="44684" y="207086"/>
                  </a:lnTo>
                  <a:lnTo>
                    <a:pt x="42658" y="208928"/>
                  </a:lnTo>
                  <a:lnTo>
                    <a:pt x="38967" y="207816"/>
                  </a:lnTo>
                  <a:lnTo>
                    <a:pt x="31747" y="190982"/>
                  </a:lnTo>
                  <a:lnTo>
                    <a:pt x="23169" y="138105"/>
                  </a:lnTo>
                  <a:lnTo>
                    <a:pt x="29880" y="83770"/>
                  </a:lnTo>
                  <a:lnTo>
                    <a:pt x="35896" y="60201"/>
                  </a:lnTo>
                  <a:lnTo>
                    <a:pt x="41479" y="53683"/>
                  </a:lnTo>
                  <a:lnTo>
                    <a:pt x="48710" y="50507"/>
                  </a:lnTo>
                  <a:lnTo>
                    <a:pt x="57039" y="49559"/>
                  </a:lnTo>
                  <a:lnTo>
                    <a:pt x="72534" y="54745"/>
                  </a:lnTo>
                  <a:lnTo>
                    <a:pt x="79942" y="59404"/>
                  </a:lnTo>
                  <a:lnTo>
                    <a:pt x="122764" y="120931"/>
                  </a:lnTo>
                  <a:lnTo>
                    <a:pt x="142490" y="177864"/>
                  </a:lnTo>
                  <a:lnTo>
                    <a:pt x="150286" y="202627"/>
                  </a:lnTo>
                  <a:lnTo>
                    <a:pt x="152833" y="205954"/>
                  </a:lnTo>
                  <a:lnTo>
                    <a:pt x="154532" y="203494"/>
                  </a:lnTo>
                  <a:lnTo>
                    <a:pt x="162846" y="171512"/>
                  </a:lnTo>
                  <a:lnTo>
                    <a:pt x="177972" y="141681"/>
                  </a:lnTo>
                  <a:lnTo>
                    <a:pt x="202861" y="116205"/>
                  </a:lnTo>
                  <a:lnTo>
                    <a:pt x="253055" y="90948"/>
                  </a:lnTo>
                  <a:lnTo>
                    <a:pt x="294871" y="70382"/>
                  </a:lnTo>
                  <a:lnTo>
                    <a:pt x="300696" y="61639"/>
                  </a:lnTo>
                  <a:lnTo>
                    <a:pt x="304049" y="39448"/>
                  </a:lnTo>
                  <a:lnTo>
                    <a:pt x="300966" y="29318"/>
                  </a:lnTo>
                  <a:lnTo>
                    <a:pt x="288180" y="11824"/>
                  </a:lnTo>
                  <a:lnTo>
                    <a:pt x="267680" y="2490"/>
                  </a:lnTo>
                  <a:lnTo>
                    <a:pt x="255662" y="0"/>
                  </a:lnTo>
                  <a:lnTo>
                    <a:pt x="245311" y="681"/>
                  </a:lnTo>
                  <a:lnTo>
                    <a:pt x="227570" y="7675"/>
                  </a:lnTo>
                  <a:lnTo>
                    <a:pt x="204429" y="24767"/>
                  </a:lnTo>
                  <a:lnTo>
                    <a:pt x="188344" y="50238"/>
                  </a:lnTo>
                  <a:lnTo>
                    <a:pt x="181757" y="85602"/>
                  </a:lnTo>
                  <a:lnTo>
                    <a:pt x="185396" y="120126"/>
                  </a:lnTo>
                  <a:lnTo>
                    <a:pt x="199472" y="152583"/>
                  </a:lnTo>
                  <a:lnTo>
                    <a:pt x="224049" y="178837"/>
                  </a:lnTo>
                  <a:lnTo>
                    <a:pt x="246587" y="187852"/>
                  </a:lnTo>
                  <a:lnTo>
                    <a:pt x="271031" y="190688"/>
                  </a:lnTo>
                  <a:lnTo>
                    <a:pt x="321559" y="182977"/>
                  </a:lnTo>
                  <a:lnTo>
                    <a:pt x="384023" y="167952"/>
                  </a:lnTo>
                  <a:lnTo>
                    <a:pt x="400083" y="163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669859" y="3981614"/>
              <a:ext cx="113830" cy="286751"/>
            </a:xfrm>
            <a:custGeom>
              <a:avLst/>
              <a:gdLst/>
              <a:ahLst/>
              <a:cxnLst/>
              <a:rect l="0" t="0" r="0" b="0"/>
              <a:pathLst>
                <a:path w="113830" h="286751">
                  <a:moveTo>
                    <a:pt x="19073" y="126342"/>
                  </a:moveTo>
                  <a:lnTo>
                    <a:pt x="10739" y="163820"/>
                  </a:lnTo>
                  <a:lnTo>
                    <a:pt x="12314" y="198668"/>
                  </a:lnTo>
                  <a:lnTo>
                    <a:pt x="19353" y="259739"/>
                  </a:lnTo>
                  <a:lnTo>
                    <a:pt x="24875" y="286750"/>
                  </a:lnTo>
                  <a:lnTo>
                    <a:pt x="24111" y="285923"/>
                  </a:lnTo>
                  <a:lnTo>
                    <a:pt x="4713" y="230492"/>
                  </a:lnTo>
                  <a:lnTo>
                    <a:pt x="0" y="194116"/>
                  </a:lnTo>
                  <a:lnTo>
                    <a:pt x="9730" y="134357"/>
                  </a:lnTo>
                  <a:lnTo>
                    <a:pt x="22544" y="97131"/>
                  </a:lnTo>
                  <a:lnTo>
                    <a:pt x="28406" y="85811"/>
                  </a:lnTo>
                  <a:lnTo>
                    <a:pt x="47397" y="66995"/>
                  </a:lnTo>
                  <a:lnTo>
                    <a:pt x="78158" y="40128"/>
                  </a:lnTo>
                  <a:lnTo>
                    <a:pt x="1138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379940" y="3933315"/>
            <a:ext cx="1537162" cy="421141"/>
            <a:chOff x="6379940" y="3933315"/>
            <a:chExt cx="1537162" cy="421141"/>
          </a:xfrm>
        </p:grpSpPr>
        <p:sp>
          <p:nvSpPr>
            <p:cNvPr id="157" name="Freeform 156"/>
            <p:cNvSpPr/>
            <p:nvPr/>
          </p:nvSpPr>
          <p:spPr>
            <a:xfrm>
              <a:off x="6537867" y="3933315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8333" y="48930"/>
                  </a:lnTo>
                  <a:lnTo>
                    <a:pt x="15684" y="108061"/>
                  </a:lnTo>
                  <a:lnTo>
                    <a:pt x="19466" y="161869"/>
                  </a:lnTo>
                  <a:lnTo>
                    <a:pt x="27978" y="218887"/>
                  </a:lnTo>
                  <a:lnTo>
                    <a:pt x="30873" y="277117"/>
                  </a:lnTo>
                  <a:lnTo>
                    <a:pt x="37034" y="333419"/>
                  </a:lnTo>
                  <a:lnTo>
                    <a:pt x="41446" y="388069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379940" y="4091242"/>
              <a:ext cx="326384" cy="52644"/>
            </a:xfrm>
            <a:custGeom>
              <a:avLst/>
              <a:gdLst/>
              <a:ahLst/>
              <a:cxnLst/>
              <a:rect l="0" t="0" r="0" b="0"/>
              <a:pathLst>
                <a:path w="326384" h="52644">
                  <a:moveTo>
                    <a:pt x="326383" y="0"/>
                  </a:moveTo>
                  <a:lnTo>
                    <a:pt x="267767" y="0"/>
                  </a:lnTo>
                  <a:lnTo>
                    <a:pt x="204930" y="11453"/>
                  </a:lnTo>
                  <a:lnTo>
                    <a:pt x="156257" y="21331"/>
                  </a:lnTo>
                  <a:lnTo>
                    <a:pt x="104790" y="31667"/>
                  </a:lnTo>
                  <a:lnTo>
                    <a:pt x="55616" y="39019"/>
                  </a:lnTo>
                  <a:lnTo>
                    <a:pt x="20768" y="4431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674738" y="3943843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0" y="0"/>
                  </a:moveTo>
                  <a:lnTo>
                    <a:pt x="5589" y="62093"/>
                  </a:lnTo>
                  <a:lnTo>
                    <a:pt x="10722" y="119543"/>
                  </a:lnTo>
                  <a:lnTo>
                    <a:pt x="18668" y="173352"/>
                  </a:lnTo>
                  <a:lnTo>
                    <a:pt x="23468" y="225669"/>
                  </a:lnTo>
                  <a:lnTo>
                    <a:pt x="29180" y="279385"/>
                  </a:lnTo>
                  <a:lnTo>
                    <a:pt x="31110" y="339457"/>
                  </a:lnTo>
                  <a:lnTo>
                    <a:pt x="31268" y="343288"/>
                  </a:lnTo>
                  <a:lnTo>
                    <a:pt x="32727" y="286582"/>
                  </a:lnTo>
                  <a:lnTo>
                    <a:pt x="41152" y="254539"/>
                  </a:lnTo>
                  <a:lnTo>
                    <a:pt x="51825" y="237521"/>
                  </a:lnTo>
                  <a:lnTo>
                    <a:pt x="60286" y="233217"/>
                  </a:lnTo>
                  <a:lnTo>
                    <a:pt x="82165" y="231554"/>
                  </a:lnTo>
                  <a:lnTo>
                    <a:pt x="101249" y="237834"/>
                  </a:lnTo>
                  <a:lnTo>
                    <a:pt x="117529" y="249594"/>
                  </a:lnTo>
                  <a:lnTo>
                    <a:pt x="132564" y="266518"/>
                  </a:lnTo>
                  <a:lnTo>
                    <a:pt x="140805" y="288858"/>
                  </a:lnTo>
                  <a:lnTo>
                    <a:pt x="145445" y="324623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895836" y="4217584"/>
              <a:ext cx="21059" cy="136872"/>
            </a:xfrm>
            <a:custGeom>
              <a:avLst/>
              <a:gdLst/>
              <a:ahLst/>
              <a:cxnLst/>
              <a:rect l="0" t="0" r="0" b="0"/>
              <a:pathLst>
                <a:path w="21059" h="136872">
                  <a:moveTo>
                    <a:pt x="0" y="0"/>
                  </a:moveTo>
                  <a:lnTo>
                    <a:pt x="8334" y="48931"/>
                  </a:lnTo>
                  <a:lnTo>
                    <a:pt x="17475" y="111599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895836" y="40807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69536" y="4198442"/>
              <a:ext cx="136871" cy="145485"/>
            </a:xfrm>
            <a:custGeom>
              <a:avLst/>
              <a:gdLst/>
              <a:ahLst/>
              <a:cxnLst/>
              <a:rect l="0" t="0" r="0" b="0"/>
              <a:pathLst>
                <a:path w="136871" h="145485">
                  <a:moveTo>
                    <a:pt x="0" y="19142"/>
                  </a:moveTo>
                  <a:lnTo>
                    <a:pt x="11453" y="68073"/>
                  </a:lnTo>
                  <a:lnTo>
                    <a:pt x="24749" y="127204"/>
                  </a:lnTo>
                  <a:lnTo>
                    <a:pt x="27028" y="132127"/>
                  </a:lnTo>
                  <a:lnTo>
                    <a:pt x="28546" y="130730"/>
                  </a:lnTo>
                  <a:lnTo>
                    <a:pt x="31185" y="75257"/>
                  </a:lnTo>
                  <a:lnTo>
                    <a:pt x="33807" y="34339"/>
                  </a:lnTo>
                  <a:lnTo>
                    <a:pt x="42711" y="10689"/>
                  </a:lnTo>
                  <a:lnTo>
                    <a:pt x="49531" y="4148"/>
                  </a:lnTo>
                  <a:lnTo>
                    <a:pt x="57587" y="957"/>
                  </a:lnTo>
                  <a:lnTo>
                    <a:pt x="66468" y="0"/>
                  </a:lnTo>
                  <a:lnTo>
                    <a:pt x="74727" y="2871"/>
                  </a:lnTo>
                  <a:lnTo>
                    <a:pt x="90144" y="15420"/>
                  </a:lnTo>
                  <a:lnTo>
                    <a:pt x="106388" y="42216"/>
                  </a:lnTo>
                  <a:lnTo>
                    <a:pt x="129639" y="103547"/>
                  </a:lnTo>
                  <a:lnTo>
                    <a:pt x="136870" y="145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137992" y="4151865"/>
              <a:ext cx="326384" cy="184611"/>
            </a:xfrm>
            <a:custGeom>
              <a:avLst/>
              <a:gdLst/>
              <a:ahLst/>
              <a:cxnLst/>
              <a:rect l="0" t="0" r="0" b="0"/>
              <a:pathLst>
                <a:path w="326384" h="184611">
                  <a:moveTo>
                    <a:pt x="0" y="65719"/>
                  </a:moveTo>
                  <a:lnTo>
                    <a:pt x="19786" y="114650"/>
                  </a:lnTo>
                  <a:lnTo>
                    <a:pt x="29254" y="173781"/>
                  </a:lnTo>
                  <a:lnTo>
                    <a:pt x="30031" y="178704"/>
                  </a:lnTo>
                  <a:lnTo>
                    <a:pt x="30549" y="177307"/>
                  </a:lnTo>
                  <a:lnTo>
                    <a:pt x="31494" y="116142"/>
                  </a:lnTo>
                  <a:lnTo>
                    <a:pt x="37156" y="61771"/>
                  </a:lnTo>
                  <a:lnTo>
                    <a:pt x="46150" y="40178"/>
                  </a:lnTo>
                  <a:lnTo>
                    <a:pt x="51823" y="31144"/>
                  </a:lnTo>
                  <a:lnTo>
                    <a:pt x="57945" y="27462"/>
                  </a:lnTo>
                  <a:lnTo>
                    <a:pt x="64366" y="27346"/>
                  </a:lnTo>
                  <a:lnTo>
                    <a:pt x="70987" y="29608"/>
                  </a:lnTo>
                  <a:lnTo>
                    <a:pt x="84582" y="41481"/>
                  </a:lnTo>
                  <a:lnTo>
                    <a:pt x="97253" y="59626"/>
                  </a:lnTo>
                  <a:lnTo>
                    <a:pt x="118727" y="122917"/>
                  </a:lnTo>
                  <a:lnTo>
                    <a:pt x="129674" y="164295"/>
                  </a:lnTo>
                  <a:lnTo>
                    <a:pt x="133243" y="168871"/>
                  </a:lnTo>
                  <a:lnTo>
                    <a:pt x="136791" y="167243"/>
                  </a:lnTo>
                  <a:lnTo>
                    <a:pt x="164159" y="120226"/>
                  </a:lnTo>
                  <a:lnTo>
                    <a:pt x="172611" y="112586"/>
                  </a:lnTo>
                  <a:lnTo>
                    <a:pt x="194479" y="104096"/>
                  </a:lnTo>
                  <a:lnTo>
                    <a:pt x="246645" y="93057"/>
                  </a:lnTo>
                  <a:lnTo>
                    <a:pt x="276891" y="77459"/>
                  </a:lnTo>
                  <a:lnTo>
                    <a:pt x="289959" y="61578"/>
                  </a:lnTo>
                  <a:lnTo>
                    <a:pt x="295081" y="52430"/>
                  </a:lnTo>
                  <a:lnTo>
                    <a:pt x="297653" y="32907"/>
                  </a:lnTo>
                  <a:lnTo>
                    <a:pt x="296701" y="22787"/>
                  </a:lnTo>
                  <a:lnTo>
                    <a:pt x="291387" y="14871"/>
                  </a:lnTo>
                  <a:lnTo>
                    <a:pt x="273005" y="2955"/>
                  </a:lnTo>
                  <a:lnTo>
                    <a:pt x="252356" y="0"/>
                  </a:lnTo>
                  <a:lnTo>
                    <a:pt x="231482" y="3755"/>
                  </a:lnTo>
                  <a:lnTo>
                    <a:pt x="210505" y="13223"/>
                  </a:lnTo>
                  <a:lnTo>
                    <a:pt x="195723" y="28349"/>
                  </a:lnTo>
                  <a:lnTo>
                    <a:pt x="186424" y="47941"/>
                  </a:lnTo>
                  <a:lnTo>
                    <a:pt x="182358" y="84108"/>
                  </a:lnTo>
                  <a:lnTo>
                    <a:pt x="193929" y="139067"/>
                  </a:lnTo>
                  <a:lnTo>
                    <a:pt x="206683" y="157200"/>
                  </a:lnTo>
                  <a:lnTo>
                    <a:pt x="225220" y="171888"/>
                  </a:lnTo>
                  <a:lnTo>
                    <a:pt x="249056" y="182316"/>
                  </a:lnTo>
                  <a:lnTo>
                    <a:pt x="272129" y="184610"/>
                  </a:lnTo>
                  <a:lnTo>
                    <a:pt x="326383" y="181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527768" y="4127767"/>
              <a:ext cx="169846" cy="204379"/>
            </a:xfrm>
            <a:custGeom>
              <a:avLst/>
              <a:gdLst/>
              <a:ahLst/>
              <a:cxnLst/>
              <a:rect l="0" t="0" r="0" b="0"/>
              <a:pathLst>
                <a:path w="169846" h="204379">
                  <a:moveTo>
                    <a:pt x="115591" y="5589"/>
                  </a:moveTo>
                  <a:lnTo>
                    <a:pt x="98824" y="0"/>
                  </a:lnTo>
                  <a:lnTo>
                    <a:pt x="81234" y="375"/>
                  </a:lnTo>
                  <a:lnTo>
                    <a:pt x="35756" y="10149"/>
                  </a:lnTo>
                  <a:lnTo>
                    <a:pt x="15379" y="22823"/>
                  </a:lnTo>
                  <a:lnTo>
                    <a:pt x="6669" y="31117"/>
                  </a:lnTo>
                  <a:lnTo>
                    <a:pt x="2032" y="40155"/>
                  </a:lnTo>
                  <a:lnTo>
                    <a:pt x="0" y="59556"/>
                  </a:lnTo>
                  <a:lnTo>
                    <a:pt x="3435" y="67304"/>
                  </a:lnTo>
                  <a:lnTo>
                    <a:pt x="16611" y="79031"/>
                  </a:lnTo>
                  <a:lnTo>
                    <a:pt x="37286" y="85023"/>
                  </a:lnTo>
                  <a:lnTo>
                    <a:pt x="88686" y="94460"/>
                  </a:lnTo>
                  <a:lnTo>
                    <a:pt x="124388" y="109780"/>
                  </a:lnTo>
                  <a:lnTo>
                    <a:pt x="151603" y="129137"/>
                  </a:lnTo>
                  <a:lnTo>
                    <a:pt x="168896" y="155280"/>
                  </a:lnTo>
                  <a:lnTo>
                    <a:pt x="169845" y="163874"/>
                  </a:lnTo>
                  <a:lnTo>
                    <a:pt x="164661" y="179663"/>
                  </a:lnTo>
                  <a:lnTo>
                    <a:pt x="148319" y="191360"/>
                  </a:lnTo>
                  <a:lnTo>
                    <a:pt x="124288" y="199288"/>
                  </a:lnTo>
                  <a:lnTo>
                    <a:pt x="64320" y="204378"/>
                  </a:lnTo>
                  <a:lnTo>
                    <a:pt x="38992" y="203904"/>
                  </a:lnTo>
                  <a:lnTo>
                    <a:pt x="10307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812791" y="4007014"/>
              <a:ext cx="20083" cy="315856"/>
            </a:xfrm>
            <a:custGeom>
              <a:avLst/>
              <a:gdLst/>
              <a:ahLst/>
              <a:cxnLst/>
              <a:rect l="0" t="0" r="0" b="0"/>
              <a:pathLst>
                <a:path w="20083" h="315856">
                  <a:moveTo>
                    <a:pt x="9553" y="0"/>
                  </a:moveTo>
                  <a:lnTo>
                    <a:pt x="2318" y="49263"/>
                  </a:lnTo>
                  <a:lnTo>
                    <a:pt x="0" y="101684"/>
                  </a:lnTo>
                  <a:lnTo>
                    <a:pt x="484" y="163360"/>
                  </a:lnTo>
                  <a:lnTo>
                    <a:pt x="7415" y="224251"/>
                  </a:lnTo>
                  <a:lnTo>
                    <a:pt x="14720" y="280733"/>
                  </a:lnTo>
                  <a:lnTo>
                    <a:pt x="2008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674945" y="4101771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63171"/>
                  </a:moveTo>
                  <a:lnTo>
                    <a:pt x="188280" y="35659"/>
                  </a:lnTo>
                  <a:lnTo>
                    <a:pt x="136708" y="17622"/>
                  </a:lnTo>
                  <a:lnTo>
                    <a:pt x="77913" y="4694"/>
                  </a:lnTo>
                  <a:lnTo>
                    <a:pt x="22453" y="9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3053264" y="5032621"/>
            <a:ext cx="2231898" cy="494841"/>
            <a:chOff x="3053264" y="5032621"/>
            <a:chExt cx="2231898" cy="494841"/>
          </a:xfrm>
        </p:grpSpPr>
        <p:sp>
          <p:nvSpPr>
            <p:cNvPr id="168" name="Freeform 167"/>
            <p:cNvSpPr/>
            <p:nvPr/>
          </p:nvSpPr>
          <p:spPr>
            <a:xfrm>
              <a:off x="3053264" y="5086596"/>
              <a:ext cx="242156" cy="240924"/>
            </a:xfrm>
            <a:custGeom>
              <a:avLst/>
              <a:gdLst/>
              <a:ahLst/>
              <a:cxnLst/>
              <a:rect l="0" t="0" r="0" b="0"/>
              <a:pathLst>
                <a:path w="242156" h="240924">
                  <a:moveTo>
                    <a:pt x="0" y="19725"/>
                  </a:moveTo>
                  <a:lnTo>
                    <a:pt x="3119" y="73869"/>
                  </a:lnTo>
                  <a:lnTo>
                    <a:pt x="14654" y="128816"/>
                  </a:lnTo>
                  <a:lnTo>
                    <a:pt x="31667" y="187296"/>
                  </a:lnTo>
                  <a:lnTo>
                    <a:pt x="39018" y="222624"/>
                  </a:lnTo>
                  <a:lnTo>
                    <a:pt x="39568" y="240923"/>
                  </a:lnTo>
                  <a:lnTo>
                    <a:pt x="38077" y="240890"/>
                  </a:lnTo>
                  <a:lnTo>
                    <a:pt x="27279" y="215620"/>
                  </a:lnTo>
                  <a:lnTo>
                    <a:pt x="21116" y="161192"/>
                  </a:lnTo>
                  <a:lnTo>
                    <a:pt x="16086" y="107287"/>
                  </a:lnTo>
                  <a:lnTo>
                    <a:pt x="28808" y="44514"/>
                  </a:lnTo>
                  <a:lnTo>
                    <a:pt x="35420" y="21384"/>
                  </a:lnTo>
                  <a:lnTo>
                    <a:pt x="42331" y="13812"/>
                  </a:lnTo>
                  <a:lnTo>
                    <a:pt x="62487" y="5399"/>
                  </a:lnTo>
                  <a:lnTo>
                    <a:pt x="72074" y="6665"/>
                  </a:lnTo>
                  <a:lnTo>
                    <a:pt x="88965" y="17430"/>
                  </a:lnTo>
                  <a:lnTo>
                    <a:pt x="106039" y="43221"/>
                  </a:lnTo>
                  <a:lnTo>
                    <a:pt x="129610" y="104167"/>
                  </a:lnTo>
                  <a:lnTo>
                    <a:pt x="130860" y="107605"/>
                  </a:lnTo>
                  <a:lnTo>
                    <a:pt x="127581" y="84787"/>
                  </a:lnTo>
                  <a:lnTo>
                    <a:pt x="129829" y="51871"/>
                  </a:lnTo>
                  <a:lnTo>
                    <a:pt x="141023" y="19891"/>
                  </a:lnTo>
                  <a:lnTo>
                    <a:pt x="146658" y="9307"/>
                  </a:lnTo>
                  <a:lnTo>
                    <a:pt x="153924" y="3421"/>
                  </a:lnTo>
                  <a:lnTo>
                    <a:pt x="162277" y="667"/>
                  </a:lnTo>
                  <a:lnTo>
                    <a:pt x="171356" y="0"/>
                  </a:lnTo>
                  <a:lnTo>
                    <a:pt x="187682" y="5499"/>
                  </a:lnTo>
                  <a:lnTo>
                    <a:pt x="195311" y="10241"/>
                  </a:lnTo>
                  <a:lnTo>
                    <a:pt x="217227" y="39272"/>
                  </a:lnTo>
                  <a:lnTo>
                    <a:pt x="232950" y="71920"/>
                  </a:lnTo>
                  <a:lnTo>
                    <a:pt x="240337" y="130034"/>
                  </a:lnTo>
                  <a:lnTo>
                    <a:pt x="241796" y="184667"/>
                  </a:lnTo>
                  <a:lnTo>
                    <a:pt x="242155" y="219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373193" y="5095792"/>
              <a:ext cx="149802" cy="210686"/>
            </a:xfrm>
            <a:custGeom>
              <a:avLst/>
              <a:gdLst/>
              <a:ahLst/>
              <a:cxnLst/>
              <a:rect l="0" t="0" r="0" b="0"/>
              <a:pathLst>
                <a:path w="149802" h="210686">
                  <a:moveTo>
                    <a:pt x="59097" y="0"/>
                  </a:moveTo>
                  <a:lnTo>
                    <a:pt x="42329" y="5590"/>
                  </a:lnTo>
                  <a:lnTo>
                    <a:pt x="27858" y="20812"/>
                  </a:lnTo>
                  <a:lnTo>
                    <a:pt x="9677" y="55690"/>
                  </a:lnTo>
                  <a:lnTo>
                    <a:pt x="0" y="95660"/>
                  </a:lnTo>
                  <a:lnTo>
                    <a:pt x="253" y="134019"/>
                  </a:lnTo>
                  <a:lnTo>
                    <a:pt x="6038" y="156660"/>
                  </a:lnTo>
                  <a:lnTo>
                    <a:pt x="28816" y="196672"/>
                  </a:lnTo>
                  <a:lnTo>
                    <a:pt x="35400" y="204814"/>
                  </a:lnTo>
                  <a:lnTo>
                    <a:pt x="43299" y="209072"/>
                  </a:lnTo>
                  <a:lnTo>
                    <a:pt x="61434" y="210685"/>
                  </a:lnTo>
                  <a:lnTo>
                    <a:pt x="91374" y="205015"/>
                  </a:lnTo>
                  <a:lnTo>
                    <a:pt x="116884" y="190337"/>
                  </a:lnTo>
                  <a:lnTo>
                    <a:pt x="139260" y="171170"/>
                  </a:lnTo>
                  <a:lnTo>
                    <a:pt x="147367" y="151335"/>
                  </a:lnTo>
                  <a:lnTo>
                    <a:pt x="149801" y="128092"/>
                  </a:lnTo>
                  <a:lnTo>
                    <a:pt x="146983" y="106063"/>
                  </a:lnTo>
                  <a:lnTo>
                    <a:pt x="138712" y="87693"/>
                  </a:lnTo>
                  <a:lnTo>
                    <a:pt x="114337" y="56837"/>
                  </a:lnTo>
                  <a:lnTo>
                    <a:pt x="8015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579689" y="5106321"/>
              <a:ext cx="115814" cy="254081"/>
            </a:xfrm>
            <a:custGeom>
              <a:avLst/>
              <a:gdLst/>
              <a:ahLst/>
              <a:cxnLst/>
              <a:rect l="0" t="0" r="0" b="0"/>
              <a:pathLst>
                <a:path w="115814" h="254081">
                  <a:moveTo>
                    <a:pt x="0" y="105285"/>
                  </a:moveTo>
                  <a:lnTo>
                    <a:pt x="19128" y="159160"/>
                  </a:lnTo>
                  <a:lnTo>
                    <a:pt x="44214" y="216321"/>
                  </a:lnTo>
                  <a:lnTo>
                    <a:pt x="57043" y="254080"/>
                  </a:lnTo>
                  <a:lnTo>
                    <a:pt x="41550" y="190660"/>
                  </a:lnTo>
                  <a:lnTo>
                    <a:pt x="25662" y="134682"/>
                  </a:lnTo>
                  <a:lnTo>
                    <a:pt x="21966" y="75000"/>
                  </a:lnTo>
                  <a:lnTo>
                    <a:pt x="23801" y="48541"/>
                  </a:lnTo>
                  <a:lnTo>
                    <a:pt x="32415" y="28983"/>
                  </a:lnTo>
                  <a:lnTo>
                    <a:pt x="47162" y="15611"/>
                  </a:lnTo>
                  <a:lnTo>
                    <a:pt x="66584" y="693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27088" y="5100672"/>
              <a:ext cx="178985" cy="235673"/>
            </a:xfrm>
            <a:custGeom>
              <a:avLst/>
              <a:gdLst/>
              <a:ahLst/>
              <a:cxnLst/>
              <a:rect l="0" t="0" r="0" b="0"/>
              <a:pathLst>
                <a:path w="178985" h="235673">
                  <a:moveTo>
                    <a:pt x="0" y="110934"/>
                  </a:moveTo>
                  <a:lnTo>
                    <a:pt x="29308" y="140242"/>
                  </a:lnTo>
                  <a:lnTo>
                    <a:pt x="38256" y="143341"/>
                  </a:lnTo>
                  <a:lnTo>
                    <a:pt x="60676" y="143664"/>
                  </a:lnTo>
                  <a:lnTo>
                    <a:pt x="79999" y="136789"/>
                  </a:lnTo>
                  <a:lnTo>
                    <a:pt x="88428" y="131680"/>
                  </a:lnTo>
                  <a:lnTo>
                    <a:pt x="100912" y="116645"/>
                  </a:lnTo>
                  <a:lnTo>
                    <a:pt x="109191" y="97094"/>
                  </a:lnTo>
                  <a:lnTo>
                    <a:pt x="112681" y="60950"/>
                  </a:lnTo>
                  <a:lnTo>
                    <a:pt x="109352" y="38416"/>
                  </a:lnTo>
                  <a:lnTo>
                    <a:pt x="100853" y="19822"/>
                  </a:lnTo>
                  <a:lnTo>
                    <a:pt x="95311" y="11588"/>
                  </a:lnTo>
                  <a:lnTo>
                    <a:pt x="86937" y="6099"/>
                  </a:lnTo>
                  <a:lnTo>
                    <a:pt x="65155" y="0"/>
                  </a:lnTo>
                  <a:lnTo>
                    <a:pt x="55135" y="713"/>
                  </a:lnTo>
                  <a:lnTo>
                    <a:pt x="37762" y="7745"/>
                  </a:lnTo>
                  <a:lnTo>
                    <a:pt x="25362" y="21788"/>
                  </a:lnTo>
                  <a:lnTo>
                    <a:pt x="7869" y="59400"/>
                  </a:lnTo>
                  <a:lnTo>
                    <a:pt x="2332" y="101384"/>
                  </a:lnTo>
                  <a:lnTo>
                    <a:pt x="6280" y="145279"/>
                  </a:lnTo>
                  <a:lnTo>
                    <a:pt x="26500" y="199693"/>
                  </a:lnTo>
                  <a:lnTo>
                    <a:pt x="39463" y="219012"/>
                  </a:lnTo>
                  <a:lnTo>
                    <a:pt x="48536" y="225100"/>
                  </a:lnTo>
                  <a:lnTo>
                    <a:pt x="83661" y="233668"/>
                  </a:lnTo>
                  <a:lnTo>
                    <a:pt x="110102" y="235672"/>
                  </a:lnTo>
                  <a:lnTo>
                    <a:pt x="134332" y="230324"/>
                  </a:lnTo>
                  <a:lnTo>
                    <a:pt x="178984" y="216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096546" y="5084747"/>
              <a:ext cx="209610" cy="221616"/>
            </a:xfrm>
            <a:custGeom>
              <a:avLst/>
              <a:gdLst/>
              <a:ahLst/>
              <a:cxnLst/>
              <a:rect l="0" t="0" r="0" b="0"/>
              <a:pathLst>
                <a:path w="209610" h="221616">
                  <a:moveTo>
                    <a:pt x="114853" y="105802"/>
                  </a:moveTo>
                  <a:lnTo>
                    <a:pt x="95725" y="45861"/>
                  </a:lnTo>
                  <a:lnTo>
                    <a:pt x="84515" y="28079"/>
                  </a:lnTo>
                  <a:lnTo>
                    <a:pt x="59460" y="4914"/>
                  </a:lnTo>
                  <a:lnTo>
                    <a:pt x="49848" y="1109"/>
                  </a:lnTo>
                  <a:lnTo>
                    <a:pt x="29810" y="0"/>
                  </a:lnTo>
                  <a:lnTo>
                    <a:pt x="21893" y="3682"/>
                  </a:lnTo>
                  <a:lnTo>
                    <a:pt x="9976" y="17131"/>
                  </a:lnTo>
                  <a:lnTo>
                    <a:pt x="3900" y="37927"/>
                  </a:lnTo>
                  <a:lnTo>
                    <a:pt x="0" y="94994"/>
                  </a:lnTo>
                  <a:lnTo>
                    <a:pt x="4913" y="134185"/>
                  </a:lnTo>
                  <a:lnTo>
                    <a:pt x="19367" y="173613"/>
                  </a:lnTo>
                  <a:lnTo>
                    <a:pt x="34980" y="191703"/>
                  </a:lnTo>
                  <a:lnTo>
                    <a:pt x="44057" y="198164"/>
                  </a:lnTo>
                  <a:lnTo>
                    <a:pt x="53617" y="201302"/>
                  </a:lnTo>
                  <a:lnTo>
                    <a:pt x="73599" y="201669"/>
                  </a:lnTo>
                  <a:lnTo>
                    <a:pt x="91059" y="194813"/>
                  </a:lnTo>
                  <a:lnTo>
                    <a:pt x="98990" y="189709"/>
                  </a:lnTo>
                  <a:lnTo>
                    <a:pt x="110922" y="171560"/>
                  </a:lnTo>
                  <a:lnTo>
                    <a:pt x="118955" y="146726"/>
                  </a:lnTo>
                  <a:lnTo>
                    <a:pt x="124112" y="86243"/>
                  </a:lnTo>
                  <a:lnTo>
                    <a:pt x="124817" y="67863"/>
                  </a:lnTo>
                  <a:lnTo>
                    <a:pt x="133737" y="117313"/>
                  </a:lnTo>
                  <a:lnTo>
                    <a:pt x="155713" y="169102"/>
                  </a:lnTo>
                  <a:lnTo>
                    <a:pt x="175182" y="200597"/>
                  </a:lnTo>
                  <a:lnTo>
                    <a:pt x="188849" y="212273"/>
                  </a:lnTo>
                  <a:lnTo>
                    <a:pt x="209609" y="221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285098" y="5148051"/>
              <a:ext cx="105286" cy="168841"/>
            </a:xfrm>
            <a:custGeom>
              <a:avLst/>
              <a:gdLst/>
              <a:ahLst/>
              <a:cxnLst/>
              <a:rect l="0" t="0" r="0" b="0"/>
              <a:pathLst>
                <a:path w="105286" h="168841">
                  <a:moveTo>
                    <a:pt x="0" y="384"/>
                  </a:moveTo>
                  <a:lnTo>
                    <a:pt x="3120" y="49315"/>
                  </a:lnTo>
                  <a:lnTo>
                    <a:pt x="14655" y="102856"/>
                  </a:lnTo>
                  <a:lnTo>
                    <a:pt x="19160" y="142010"/>
                  </a:lnTo>
                  <a:lnTo>
                    <a:pt x="18623" y="145104"/>
                  </a:lnTo>
                  <a:lnTo>
                    <a:pt x="4158" y="85883"/>
                  </a:lnTo>
                  <a:lnTo>
                    <a:pt x="2402" y="46514"/>
                  </a:lnTo>
                  <a:lnTo>
                    <a:pt x="6137" y="23226"/>
                  </a:lnTo>
                  <a:lnTo>
                    <a:pt x="11110" y="14442"/>
                  </a:lnTo>
                  <a:lnTo>
                    <a:pt x="25995" y="1563"/>
                  </a:lnTo>
                  <a:lnTo>
                    <a:pt x="34877" y="0"/>
                  </a:lnTo>
                  <a:lnTo>
                    <a:pt x="54106" y="4503"/>
                  </a:lnTo>
                  <a:lnTo>
                    <a:pt x="61807" y="10148"/>
                  </a:lnTo>
                  <a:lnTo>
                    <a:pt x="73483" y="25781"/>
                  </a:lnTo>
                  <a:lnTo>
                    <a:pt x="94266" y="77774"/>
                  </a:lnTo>
                  <a:lnTo>
                    <a:pt x="103834" y="141250"/>
                  </a:lnTo>
                  <a:lnTo>
                    <a:pt x="105285" y="168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400911" y="5096224"/>
              <a:ext cx="157929" cy="199611"/>
            </a:xfrm>
            <a:custGeom>
              <a:avLst/>
              <a:gdLst/>
              <a:ahLst/>
              <a:cxnLst/>
              <a:rect l="0" t="0" r="0" b="0"/>
              <a:pathLst>
                <a:path w="157929" h="199611">
                  <a:moveTo>
                    <a:pt x="0" y="31154"/>
                  </a:moveTo>
                  <a:lnTo>
                    <a:pt x="17959" y="93434"/>
                  </a:lnTo>
                  <a:lnTo>
                    <a:pt x="35150" y="155761"/>
                  </a:lnTo>
                  <a:lnTo>
                    <a:pt x="46805" y="191078"/>
                  </a:lnTo>
                  <a:lnTo>
                    <a:pt x="34159" y="132307"/>
                  </a:lnTo>
                  <a:lnTo>
                    <a:pt x="32094" y="79470"/>
                  </a:lnTo>
                  <a:lnTo>
                    <a:pt x="34026" y="26313"/>
                  </a:lnTo>
                  <a:lnTo>
                    <a:pt x="42809" y="7166"/>
                  </a:lnTo>
                  <a:lnTo>
                    <a:pt x="50766" y="2294"/>
                  </a:lnTo>
                  <a:lnTo>
                    <a:pt x="72086" y="0"/>
                  </a:lnTo>
                  <a:lnTo>
                    <a:pt x="81983" y="3365"/>
                  </a:lnTo>
                  <a:lnTo>
                    <a:pt x="99218" y="16464"/>
                  </a:lnTo>
                  <a:lnTo>
                    <a:pt x="116486" y="49158"/>
                  </a:lnTo>
                  <a:lnTo>
                    <a:pt x="136497" y="110690"/>
                  </a:lnTo>
                  <a:lnTo>
                    <a:pt x="150835" y="165018"/>
                  </a:lnTo>
                  <a:lnTo>
                    <a:pt x="157928" y="199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581494" y="5040131"/>
              <a:ext cx="138985" cy="230254"/>
            </a:xfrm>
            <a:custGeom>
              <a:avLst/>
              <a:gdLst/>
              <a:ahLst/>
              <a:cxnLst/>
              <a:rect l="0" t="0" r="0" b="0"/>
              <a:pathLst>
                <a:path w="138985" h="230254">
                  <a:moveTo>
                    <a:pt x="82630" y="13548"/>
                  </a:moveTo>
                  <a:lnTo>
                    <a:pt x="65863" y="2369"/>
                  </a:lnTo>
                  <a:lnTo>
                    <a:pt x="48271" y="0"/>
                  </a:lnTo>
                  <a:lnTo>
                    <a:pt x="38667" y="1007"/>
                  </a:lnTo>
                  <a:lnTo>
                    <a:pt x="31095" y="5187"/>
                  </a:lnTo>
                  <a:lnTo>
                    <a:pt x="19561" y="19190"/>
                  </a:lnTo>
                  <a:lnTo>
                    <a:pt x="6491" y="52394"/>
                  </a:lnTo>
                  <a:lnTo>
                    <a:pt x="0" y="105535"/>
                  </a:lnTo>
                  <a:lnTo>
                    <a:pt x="1837" y="157973"/>
                  </a:lnTo>
                  <a:lnTo>
                    <a:pt x="8118" y="179512"/>
                  </a:lnTo>
                  <a:lnTo>
                    <a:pt x="31213" y="212404"/>
                  </a:lnTo>
                  <a:lnTo>
                    <a:pt x="37824" y="219818"/>
                  </a:lnTo>
                  <a:lnTo>
                    <a:pt x="57647" y="228056"/>
                  </a:lnTo>
                  <a:lnTo>
                    <a:pt x="69484" y="230253"/>
                  </a:lnTo>
                  <a:lnTo>
                    <a:pt x="91995" y="226454"/>
                  </a:lnTo>
                  <a:lnTo>
                    <a:pt x="102911" y="222166"/>
                  </a:lnTo>
                  <a:lnTo>
                    <a:pt x="111359" y="214628"/>
                  </a:lnTo>
                  <a:lnTo>
                    <a:pt x="133322" y="172027"/>
                  </a:lnTo>
                  <a:lnTo>
                    <a:pt x="137482" y="161315"/>
                  </a:lnTo>
                  <a:lnTo>
                    <a:pt x="138984" y="136934"/>
                  </a:lnTo>
                  <a:lnTo>
                    <a:pt x="130417" y="88743"/>
                  </a:lnTo>
                  <a:lnTo>
                    <a:pt x="109054" y="4659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706238" y="5085264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49498" y="59593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769409" y="5032621"/>
              <a:ext cx="52644" cy="463255"/>
            </a:xfrm>
            <a:custGeom>
              <a:avLst/>
              <a:gdLst/>
              <a:ahLst/>
              <a:cxnLst/>
              <a:rect l="0" t="0" r="0" b="0"/>
              <a:pathLst>
                <a:path w="52644" h="463255">
                  <a:moveTo>
                    <a:pt x="52643" y="0"/>
                  </a:moveTo>
                  <a:lnTo>
                    <a:pt x="49523" y="54145"/>
                  </a:lnTo>
                  <a:lnTo>
                    <a:pt x="37988" y="103502"/>
                  </a:lnTo>
                  <a:lnTo>
                    <a:pt x="27893" y="158700"/>
                  </a:lnTo>
                  <a:lnTo>
                    <a:pt x="20976" y="203504"/>
                  </a:lnTo>
                  <a:lnTo>
                    <a:pt x="15172" y="250714"/>
                  </a:lnTo>
                  <a:lnTo>
                    <a:pt x="12592" y="298992"/>
                  </a:lnTo>
                  <a:lnTo>
                    <a:pt x="5551" y="355442"/>
                  </a:lnTo>
                  <a:lnTo>
                    <a:pt x="1645" y="41298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895751" y="5169492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1" y="99096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895751" y="50536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979979" y="5120747"/>
              <a:ext cx="126343" cy="178963"/>
            </a:xfrm>
            <a:custGeom>
              <a:avLst/>
              <a:gdLst/>
              <a:ahLst/>
              <a:cxnLst/>
              <a:rect l="0" t="0" r="0" b="0"/>
              <a:pathLst>
                <a:path w="126343" h="178963">
                  <a:moveTo>
                    <a:pt x="0" y="101387"/>
                  </a:moveTo>
                  <a:lnTo>
                    <a:pt x="20243" y="145350"/>
                  </a:lnTo>
                  <a:lnTo>
                    <a:pt x="42646" y="178962"/>
                  </a:lnTo>
                  <a:lnTo>
                    <a:pt x="43639" y="177670"/>
                  </a:lnTo>
                  <a:lnTo>
                    <a:pt x="27549" y="121363"/>
                  </a:lnTo>
                  <a:lnTo>
                    <a:pt x="15104" y="64476"/>
                  </a:lnTo>
                  <a:lnTo>
                    <a:pt x="12562" y="35459"/>
                  </a:lnTo>
                  <a:lnTo>
                    <a:pt x="17671" y="13204"/>
                  </a:lnTo>
                  <a:lnTo>
                    <a:pt x="22309" y="3994"/>
                  </a:lnTo>
                  <a:lnTo>
                    <a:pt x="28911" y="194"/>
                  </a:lnTo>
                  <a:lnTo>
                    <a:pt x="36821" y="0"/>
                  </a:lnTo>
                  <a:lnTo>
                    <a:pt x="45604" y="2210"/>
                  </a:lnTo>
                  <a:lnTo>
                    <a:pt x="52630" y="7193"/>
                  </a:lnTo>
                  <a:lnTo>
                    <a:pt x="92150" y="62118"/>
                  </a:lnTo>
                  <a:lnTo>
                    <a:pt x="120798" y="119575"/>
                  </a:lnTo>
                  <a:lnTo>
                    <a:pt x="126342" y="143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906279" y="5157305"/>
              <a:ext cx="378883" cy="370157"/>
            </a:xfrm>
            <a:custGeom>
              <a:avLst/>
              <a:gdLst/>
              <a:ahLst/>
              <a:cxnLst/>
              <a:rect l="0" t="0" r="0" b="0"/>
              <a:pathLst>
                <a:path w="378883" h="370157">
                  <a:moveTo>
                    <a:pt x="326384" y="128001"/>
                  </a:moveTo>
                  <a:lnTo>
                    <a:pt x="334717" y="90522"/>
                  </a:lnTo>
                  <a:lnTo>
                    <a:pt x="333143" y="55674"/>
                  </a:lnTo>
                  <a:lnTo>
                    <a:pt x="327048" y="35024"/>
                  </a:lnTo>
                  <a:lnTo>
                    <a:pt x="316541" y="18047"/>
                  </a:lnTo>
                  <a:lnTo>
                    <a:pt x="300952" y="5823"/>
                  </a:lnTo>
                  <a:lnTo>
                    <a:pt x="291882" y="925"/>
                  </a:lnTo>
                  <a:lnTo>
                    <a:pt x="282326" y="0"/>
                  </a:lnTo>
                  <a:lnTo>
                    <a:pt x="262349" y="5211"/>
                  </a:lnTo>
                  <a:lnTo>
                    <a:pt x="248011" y="18445"/>
                  </a:lnTo>
                  <a:lnTo>
                    <a:pt x="242550" y="26887"/>
                  </a:lnTo>
                  <a:lnTo>
                    <a:pt x="234864" y="61126"/>
                  </a:lnTo>
                  <a:lnTo>
                    <a:pt x="238175" y="95318"/>
                  </a:lnTo>
                  <a:lnTo>
                    <a:pt x="252155" y="127675"/>
                  </a:lnTo>
                  <a:lnTo>
                    <a:pt x="271115" y="153901"/>
                  </a:lnTo>
                  <a:lnTo>
                    <a:pt x="297140" y="170899"/>
                  </a:lnTo>
                  <a:lnTo>
                    <a:pt x="305718" y="171807"/>
                  </a:lnTo>
                  <a:lnTo>
                    <a:pt x="321489" y="166577"/>
                  </a:lnTo>
                  <a:lnTo>
                    <a:pt x="333177" y="153335"/>
                  </a:lnTo>
                  <a:lnTo>
                    <a:pt x="350212" y="116237"/>
                  </a:lnTo>
                  <a:lnTo>
                    <a:pt x="353968" y="113139"/>
                  </a:lnTo>
                  <a:lnTo>
                    <a:pt x="357641" y="114583"/>
                  </a:lnTo>
                  <a:lnTo>
                    <a:pt x="361260" y="119056"/>
                  </a:lnTo>
                  <a:lnTo>
                    <a:pt x="370665" y="175753"/>
                  </a:lnTo>
                  <a:lnTo>
                    <a:pt x="377375" y="235829"/>
                  </a:lnTo>
                  <a:lnTo>
                    <a:pt x="378537" y="284212"/>
                  </a:lnTo>
                  <a:lnTo>
                    <a:pt x="378882" y="330003"/>
                  </a:lnTo>
                  <a:lnTo>
                    <a:pt x="375420" y="342218"/>
                  </a:lnTo>
                  <a:lnTo>
                    <a:pt x="362216" y="362029"/>
                  </a:lnTo>
                  <a:lnTo>
                    <a:pt x="351442" y="367077"/>
                  </a:lnTo>
                  <a:lnTo>
                    <a:pt x="323873" y="369568"/>
                  </a:lnTo>
                  <a:lnTo>
                    <a:pt x="265750" y="362804"/>
                  </a:lnTo>
                  <a:lnTo>
                    <a:pt x="205395" y="357135"/>
                  </a:lnTo>
                  <a:lnTo>
                    <a:pt x="142218" y="350686"/>
                  </a:lnTo>
                  <a:lnTo>
                    <a:pt x="82693" y="355158"/>
                  </a:lnTo>
                  <a:lnTo>
                    <a:pt x="21188" y="365980"/>
                  </a:lnTo>
                  <a:lnTo>
                    <a:pt x="0" y="370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6174162" y="4979979"/>
            <a:ext cx="2290710" cy="726467"/>
            <a:chOff x="6174162" y="4979979"/>
            <a:chExt cx="2290710" cy="726467"/>
          </a:xfrm>
        </p:grpSpPr>
        <p:sp>
          <p:nvSpPr>
            <p:cNvPr id="183" name="Freeform 182"/>
            <p:cNvSpPr/>
            <p:nvPr/>
          </p:nvSpPr>
          <p:spPr>
            <a:xfrm>
              <a:off x="6174162" y="5124962"/>
              <a:ext cx="224457" cy="223516"/>
            </a:xfrm>
            <a:custGeom>
              <a:avLst/>
              <a:gdLst/>
              <a:ahLst/>
              <a:cxnLst/>
              <a:rect l="0" t="0" r="0" b="0"/>
              <a:pathLst>
                <a:path w="224457" h="223516">
                  <a:moveTo>
                    <a:pt x="6066" y="23473"/>
                  </a:moveTo>
                  <a:lnTo>
                    <a:pt x="6066" y="77618"/>
                  </a:lnTo>
                  <a:lnTo>
                    <a:pt x="6066" y="138153"/>
                  </a:lnTo>
                  <a:lnTo>
                    <a:pt x="6066" y="188672"/>
                  </a:lnTo>
                  <a:lnTo>
                    <a:pt x="4896" y="174716"/>
                  </a:lnTo>
                  <a:lnTo>
                    <a:pt x="0" y="147834"/>
                  </a:lnTo>
                  <a:lnTo>
                    <a:pt x="5036" y="91322"/>
                  </a:lnTo>
                  <a:lnTo>
                    <a:pt x="16939" y="56444"/>
                  </a:lnTo>
                  <a:lnTo>
                    <a:pt x="35284" y="29473"/>
                  </a:lnTo>
                  <a:lnTo>
                    <a:pt x="41922" y="26303"/>
                  </a:lnTo>
                  <a:lnTo>
                    <a:pt x="48687" y="26529"/>
                  </a:lnTo>
                  <a:lnTo>
                    <a:pt x="62443" y="33020"/>
                  </a:lnTo>
                  <a:lnTo>
                    <a:pt x="76356" y="43704"/>
                  </a:lnTo>
                  <a:lnTo>
                    <a:pt x="84099" y="65610"/>
                  </a:lnTo>
                  <a:lnTo>
                    <a:pt x="86164" y="79640"/>
                  </a:lnTo>
                  <a:lnTo>
                    <a:pt x="88710" y="85484"/>
                  </a:lnTo>
                  <a:lnTo>
                    <a:pt x="91578" y="85871"/>
                  </a:lnTo>
                  <a:lnTo>
                    <a:pt x="94660" y="82619"/>
                  </a:lnTo>
                  <a:lnTo>
                    <a:pt x="114935" y="23659"/>
                  </a:lnTo>
                  <a:lnTo>
                    <a:pt x="128152" y="8738"/>
                  </a:lnTo>
                  <a:lnTo>
                    <a:pt x="136590" y="3121"/>
                  </a:lnTo>
                  <a:lnTo>
                    <a:pt x="155323" y="0"/>
                  </a:lnTo>
                  <a:lnTo>
                    <a:pt x="165232" y="805"/>
                  </a:lnTo>
                  <a:lnTo>
                    <a:pt x="182482" y="7939"/>
                  </a:lnTo>
                  <a:lnTo>
                    <a:pt x="190357" y="13117"/>
                  </a:lnTo>
                  <a:lnTo>
                    <a:pt x="202227" y="31348"/>
                  </a:lnTo>
                  <a:lnTo>
                    <a:pt x="221973" y="88634"/>
                  </a:lnTo>
                  <a:lnTo>
                    <a:pt x="224456" y="132597"/>
                  </a:lnTo>
                  <a:lnTo>
                    <a:pt x="218527" y="183199"/>
                  </a:lnTo>
                  <a:lnTo>
                    <a:pt x="216636" y="223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426163" y="5158963"/>
              <a:ext cx="172842" cy="212765"/>
            </a:xfrm>
            <a:custGeom>
              <a:avLst/>
              <a:gdLst/>
              <a:ahLst/>
              <a:cxnLst/>
              <a:rect l="0" t="0" r="0" b="0"/>
              <a:pathLst>
                <a:path w="172842" h="212765">
                  <a:moveTo>
                    <a:pt x="133090" y="31586"/>
                  </a:moveTo>
                  <a:lnTo>
                    <a:pt x="127502" y="14818"/>
                  </a:lnTo>
                  <a:lnTo>
                    <a:pt x="121176" y="11049"/>
                  </a:lnTo>
                  <a:lnTo>
                    <a:pt x="101668" y="9980"/>
                  </a:lnTo>
                  <a:lnTo>
                    <a:pt x="69968" y="21545"/>
                  </a:lnTo>
                  <a:lnTo>
                    <a:pt x="43938" y="45378"/>
                  </a:lnTo>
                  <a:lnTo>
                    <a:pt x="15358" y="98306"/>
                  </a:lnTo>
                  <a:lnTo>
                    <a:pt x="4726" y="124411"/>
                  </a:lnTo>
                  <a:lnTo>
                    <a:pt x="0" y="151610"/>
                  </a:lnTo>
                  <a:lnTo>
                    <a:pt x="4140" y="176177"/>
                  </a:lnTo>
                  <a:lnTo>
                    <a:pt x="8519" y="187641"/>
                  </a:lnTo>
                  <a:lnTo>
                    <a:pt x="22743" y="203499"/>
                  </a:lnTo>
                  <a:lnTo>
                    <a:pt x="31450" y="209366"/>
                  </a:lnTo>
                  <a:lnTo>
                    <a:pt x="53601" y="212764"/>
                  </a:lnTo>
                  <a:lnTo>
                    <a:pt x="79045" y="209206"/>
                  </a:lnTo>
                  <a:lnTo>
                    <a:pt x="117337" y="194049"/>
                  </a:lnTo>
                  <a:lnTo>
                    <a:pt x="136227" y="181390"/>
                  </a:lnTo>
                  <a:lnTo>
                    <a:pt x="149303" y="164846"/>
                  </a:lnTo>
                  <a:lnTo>
                    <a:pt x="167229" y="120040"/>
                  </a:lnTo>
                  <a:lnTo>
                    <a:pt x="172841" y="79892"/>
                  </a:lnTo>
                  <a:lnTo>
                    <a:pt x="168915" y="43949"/>
                  </a:lnTo>
                  <a:lnTo>
                    <a:pt x="160321" y="24992"/>
                  </a:lnTo>
                  <a:lnTo>
                    <a:pt x="143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648171" y="5166719"/>
              <a:ext cx="156093" cy="241764"/>
            </a:xfrm>
            <a:custGeom>
              <a:avLst/>
              <a:gdLst/>
              <a:ahLst/>
              <a:cxnLst/>
              <a:rect l="0" t="0" r="0" b="0"/>
              <a:pathLst>
                <a:path w="156093" h="241764">
                  <a:moveTo>
                    <a:pt x="100596" y="13302"/>
                  </a:moveTo>
                  <a:lnTo>
                    <a:pt x="89417" y="2123"/>
                  </a:lnTo>
                  <a:lnTo>
                    <a:pt x="82615" y="0"/>
                  </a:lnTo>
                  <a:lnTo>
                    <a:pt x="56274" y="2601"/>
                  </a:lnTo>
                  <a:lnTo>
                    <a:pt x="27411" y="11951"/>
                  </a:lnTo>
                  <a:lnTo>
                    <a:pt x="11138" y="22840"/>
                  </a:lnTo>
                  <a:lnTo>
                    <a:pt x="5862" y="31359"/>
                  </a:lnTo>
                  <a:lnTo>
                    <a:pt x="0" y="53303"/>
                  </a:lnTo>
                  <a:lnTo>
                    <a:pt x="777" y="63366"/>
                  </a:lnTo>
                  <a:lnTo>
                    <a:pt x="7878" y="80786"/>
                  </a:lnTo>
                  <a:lnTo>
                    <a:pt x="21953" y="93208"/>
                  </a:lnTo>
                  <a:lnTo>
                    <a:pt x="41077" y="101458"/>
                  </a:lnTo>
                  <a:lnTo>
                    <a:pt x="91482" y="106754"/>
                  </a:lnTo>
                  <a:lnTo>
                    <a:pt x="105048" y="107189"/>
                  </a:lnTo>
                  <a:lnTo>
                    <a:pt x="116433" y="110988"/>
                  </a:lnTo>
                  <a:lnTo>
                    <a:pt x="135321" y="124568"/>
                  </a:lnTo>
                  <a:lnTo>
                    <a:pt x="153519" y="151944"/>
                  </a:lnTo>
                  <a:lnTo>
                    <a:pt x="156092" y="175136"/>
                  </a:lnTo>
                  <a:lnTo>
                    <a:pt x="152167" y="198702"/>
                  </a:lnTo>
                  <a:lnTo>
                    <a:pt x="142624" y="216974"/>
                  </a:lnTo>
                  <a:lnTo>
                    <a:pt x="127464" y="229775"/>
                  </a:lnTo>
                  <a:lnTo>
                    <a:pt x="107858" y="238194"/>
                  </a:lnTo>
                  <a:lnTo>
                    <a:pt x="70512" y="241763"/>
                  </a:lnTo>
                  <a:lnTo>
                    <a:pt x="25330" y="236201"/>
                  </a:lnTo>
                  <a:lnTo>
                    <a:pt x="5839" y="234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879571" y="4979979"/>
              <a:ext cx="16595" cy="379027"/>
            </a:xfrm>
            <a:custGeom>
              <a:avLst/>
              <a:gdLst/>
              <a:ahLst/>
              <a:cxnLst/>
              <a:rect l="0" t="0" r="0" b="0"/>
              <a:pathLst>
                <a:path w="16595" h="379027">
                  <a:moveTo>
                    <a:pt x="6066" y="0"/>
                  </a:moveTo>
                  <a:lnTo>
                    <a:pt x="0" y="42027"/>
                  </a:lnTo>
                  <a:lnTo>
                    <a:pt x="3749" y="92131"/>
                  </a:lnTo>
                  <a:lnTo>
                    <a:pt x="5037" y="134924"/>
                  </a:lnTo>
                  <a:lnTo>
                    <a:pt x="5609" y="178119"/>
                  </a:lnTo>
                  <a:lnTo>
                    <a:pt x="9051" y="232540"/>
                  </a:lnTo>
                  <a:lnTo>
                    <a:pt x="15105" y="293549"/>
                  </a:lnTo>
                  <a:lnTo>
                    <a:pt x="16301" y="356076"/>
                  </a:lnTo>
                  <a:lnTo>
                    <a:pt x="1659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706653" y="5086818"/>
              <a:ext cx="315855" cy="30033"/>
            </a:xfrm>
            <a:custGeom>
              <a:avLst/>
              <a:gdLst/>
              <a:ahLst/>
              <a:cxnLst/>
              <a:rect l="0" t="0" r="0" b="0"/>
              <a:pathLst>
                <a:path w="315855" h="30033">
                  <a:moveTo>
                    <a:pt x="315854" y="30032"/>
                  </a:moveTo>
                  <a:lnTo>
                    <a:pt x="262827" y="6312"/>
                  </a:lnTo>
                  <a:lnTo>
                    <a:pt x="204211" y="0"/>
                  </a:lnTo>
                  <a:lnTo>
                    <a:pt x="153573" y="76"/>
                  </a:lnTo>
                  <a:lnTo>
                    <a:pt x="101525" y="6988"/>
                  </a:lnTo>
                  <a:lnTo>
                    <a:pt x="51398" y="15275"/>
                  </a:lnTo>
                  <a:lnTo>
                    <a:pt x="0" y="19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170737" y="5215062"/>
              <a:ext cx="167626" cy="226694"/>
            </a:xfrm>
            <a:custGeom>
              <a:avLst/>
              <a:gdLst/>
              <a:ahLst/>
              <a:cxnLst/>
              <a:rect l="0" t="0" r="0" b="0"/>
              <a:pathLst>
                <a:path w="167626" h="226694">
                  <a:moveTo>
                    <a:pt x="93926" y="91300"/>
                  </a:moveTo>
                  <a:lnTo>
                    <a:pt x="88336" y="32683"/>
                  </a:lnTo>
                  <a:lnTo>
                    <a:pt x="79353" y="12216"/>
                  </a:lnTo>
                  <a:lnTo>
                    <a:pt x="73682" y="3483"/>
                  </a:lnTo>
                  <a:lnTo>
                    <a:pt x="66392" y="0"/>
                  </a:lnTo>
                  <a:lnTo>
                    <a:pt x="58023" y="18"/>
                  </a:lnTo>
                  <a:lnTo>
                    <a:pt x="48933" y="2369"/>
                  </a:lnTo>
                  <a:lnTo>
                    <a:pt x="32596" y="17460"/>
                  </a:lnTo>
                  <a:lnTo>
                    <a:pt x="13363" y="52264"/>
                  </a:lnTo>
                  <a:lnTo>
                    <a:pt x="3375" y="92212"/>
                  </a:lnTo>
                  <a:lnTo>
                    <a:pt x="0" y="147633"/>
                  </a:lnTo>
                  <a:lnTo>
                    <a:pt x="10731" y="206213"/>
                  </a:lnTo>
                  <a:lnTo>
                    <a:pt x="13897" y="217042"/>
                  </a:lnTo>
                  <a:lnTo>
                    <a:pt x="20686" y="223091"/>
                  </a:lnTo>
                  <a:lnTo>
                    <a:pt x="29892" y="225954"/>
                  </a:lnTo>
                  <a:lnTo>
                    <a:pt x="40708" y="226693"/>
                  </a:lnTo>
                  <a:lnTo>
                    <a:pt x="50258" y="222506"/>
                  </a:lnTo>
                  <a:lnTo>
                    <a:pt x="67109" y="205376"/>
                  </a:lnTo>
                  <a:lnTo>
                    <a:pt x="88585" y="163487"/>
                  </a:lnTo>
                  <a:lnTo>
                    <a:pt x="96622" y="138201"/>
                  </a:lnTo>
                  <a:lnTo>
                    <a:pt x="100402" y="133096"/>
                  </a:lnTo>
                  <a:lnTo>
                    <a:pt x="104093" y="133202"/>
                  </a:lnTo>
                  <a:lnTo>
                    <a:pt x="107723" y="136783"/>
                  </a:lnTo>
                  <a:lnTo>
                    <a:pt x="134589" y="181688"/>
                  </a:lnTo>
                  <a:lnTo>
                    <a:pt x="140922" y="184314"/>
                  </a:lnTo>
                  <a:lnTo>
                    <a:pt x="147483" y="183725"/>
                  </a:lnTo>
                  <a:lnTo>
                    <a:pt x="167625" y="175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359419" y="5239071"/>
              <a:ext cx="115815" cy="194926"/>
            </a:xfrm>
            <a:custGeom>
              <a:avLst/>
              <a:gdLst/>
              <a:ahLst/>
              <a:cxnLst/>
              <a:rect l="0" t="0" r="0" b="0"/>
              <a:pathLst>
                <a:path w="115815" h="194926">
                  <a:moveTo>
                    <a:pt x="0" y="46235"/>
                  </a:moveTo>
                  <a:lnTo>
                    <a:pt x="9066" y="104851"/>
                  </a:lnTo>
                  <a:lnTo>
                    <a:pt x="11410" y="165091"/>
                  </a:lnTo>
                  <a:lnTo>
                    <a:pt x="16509" y="194925"/>
                  </a:lnTo>
                  <a:lnTo>
                    <a:pt x="15685" y="194495"/>
                  </a:lnTo>
                  <a:lnTo>
                    <a:pt x="13967" y="190698"/>
                  </a:lnTo>
                  <a:lnTo>
                    <a:pt x="10982" y="138293"/>
                  </a:lnTo>
                  <a:lnTo>
                    <a:pt x="10619" y="84306"/>
                  </a:lnTo>
                  <a:lnTo>
                    <a:pt x="21994" y="26032"/>
                  </a:lnTo>
                  <a:lnTo>
                    <a:pt x="25191" y="15218"/>
                  </a:lnTo>
                  <a:lnTo>
                    <a:pt x="32001" y="8009"/>
                  </a:lnTo>
                  <a:lnTo>
                    <a:pt x="52047" y="0"/>
                  </a:lnTo>
                  <a:lnTo>
                    <a:pt x="61605" y="204"/>
                  </a:lnTo>
                  <a:lnTo>
                    <a:pt x="78463" y="6669"/>
                  </a:lnTo>
                  <a:lnTo>
                    <a:pt x="90634" y="20461"/>
                  </a:lnTo>
                  <a:lnTo>
                    <a:pt x="98774" y="39459"/>
                  </a:lnTo>
                  <a:lnTo>
                    <a:pt x="110017" y="97754"/>
                  </a:lnTo>
                  <a:lnTo>
                    <a:pt x="115051" y="156585"/>
                  </a:lnTo>
                  <a:lnTo>
                    <a:pt x="115814" y="183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527876" y="5211103"/>
              <a:ext cx="126343" cy="218142"/>
            </a:xfrm>
            <a:custGeom>
              <a:avLst/>
              <a:gdLst/>
              <a:ahLst/>
              <a:cxnLst/>
              <a:rect l="0" t="0" r="0" b="0"/>
              <a:pathLst>
                <a:path w="126343" h="218142">
                  <a:moveTo>
                    <a:pt x="0" y="53145"/>
                  </a:moveTo>
                  <a:lnTo>
                    <a:pt x="11452" y="102076"/>
                  </a:lnTo>
                  <a:lnTo>
                    <a:pt x="18211" y="149922"/>
                  </a:lnTo>
                  <a:lnTo>
                    <a:pt x="20495" y="212902"/>
                  </a:lnTo>
                  <a:lnTo>
                    <a:pt x="19512" y="218141"/>
                  </a:lnTo>
                  <a:lnTo>
                    <a:pt x="17688" y="216955"/>
                  </a:lnTo>
                  <a:lnTo>
                    <a:pt x="15301" y="211485"/>
                  </a:lnTo>
                  <a:lnTo>
                    <a:pt x="11471" y="161848"/>
                  </a:lnTo>
                  <a:lnTo>
                    <a:pt x="10714" y="102650"/>
                  </a:lnTo>
                  <a:lnTo>
                    <a:pt x="16154" y="46157"/>
                  </a:lnTo>
                  <a:lnTo>
                    <a:pt x="30782" y="17669"/>
                  </a:lnTo>
                  <a:lnTo>
                    <a:pt x="46436" y="5013"/>
                  </a:lnTo>
                  <a:lnTo>
                    <a:pt x="55523" y="0"/>
                  </a:lnTo>
                  <a:lnTo>
                    <a:pt x="63922" y="168"/>
                  </a:lnTo>
                  <a:lnTo>
                    <a:pt x="71860" y="3789"/>
                  </a:lnTo>
                  <a:lnTo>
                    <a:pt x="85749" y="17171"/>
                  </a:lnTo>
                  <a:lnTo>
                    <a:pt x="108070" y="64483"/>
                  </a:lnTo>
                  <a:lnTo>
                    <a:pt x="121519" y="115523"/>
                  </a:lnTo>
                  <a:lnTo>
                    <a:pt x="125389" y="174478"/>
                  </a:lnTo>
                  <a:lnTo>
                    <a:pt x="126342" y="211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712764" y="5198304"/>
              <a:ext cx="128201" cy="229460"/>
            </a:xfrm>
            <a:custGeom>
              <a:avLst/>
              <a:gdLst/>
              <a:ahLst/>
              <a:cxnLst/>
              <a:rect l="0" t="0" r="0" b="0"/>
              <a:pathLst>
                <a:path w="128201" h="229460">
                  <a:moveTo>
                    <a:pt x="88852" y="13302"/>
                  </a:moveTo>
                  <a:lnTo>
                    <a:pt x="77674" y="2123"/>
                  </a:lnTo>
                  <a:lnTo>
                    <a:pt x="70872" y="0"/>
                  </a:lnTo>
                  <a:lnTo>
                    <a:pt x="53954" y="761"/>
                  </a:lnTo>
                  <a:lnTo>
                    <a:pt x="46870" y="4941"/>
                  </a:lnTo>
                  <a:lnTo>
                    <a:pt x="35879" y="18945"/>
                  </a:lnTo>
                  <a:lnTo>
                    <a:pt x="11922" y="76968"/>
                  </a:lnTo>
                  <a:lnTo>
                    <a:pt x="0" y="127090"/>
                  </a:lnTo>
                  <a:lnTo>
                    <a:pt x="9373" y="190402"/>
                  </a:lnTo>
                  <a:lnTo>
                    <a:pt x="24619" y="217724"/>
                  </a:lnTo>
                  <a:lnTo>
                    <a:pt x="33162" y="223283"/>
                  </a:lnTo>
                  <a:lnTo>
                    <a:pt x="55133" y="229459"/>
                  </a:lnTo>
                  <a:lnTo>
                    <a:pt x="65203" y="228767"/>
                  </a:lnTo>
                  <a:lnTo>
                    <a:pt x="82631" y="221758"/>
                  </a:lnTo>
                  <a:lnTo>
                    <a:pt x="105596" y="199069"/>
                  </a:lnTo>
                  <a:lnTo>
                    <a:pt x="121629" y="164530"/>
                  </a:lnTo>
                  <a:lnTo>
                    <a:pt x="128200" y="119072"/>
                  </a:lnTo>
                  <a:lnTo>
                    <a:pt x="122015" y="62054"/>
                  </a:lnTo>
                  <a:lnTo>
                    <a:pt x="109909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54259" y="5253720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52540" y="55659"/>
                  </a:lnTo>
                  <a:lnTo>
                    <a:pt x="91628" y="106720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864788" y="5180021"/>
              <a:ext cx="147399" cy="526425"/>
            </a:xfrm>
            <a:custGeom>
              <a:avLst/>
              <a:gdLst/>
              <a:ahLst/>
              <a:cxnLst/>
              <a:rect l="0" t="0" r="0" b="0"/>
              <a:pathLst>
                <a:path w="147399" h="526425">
                  <a:moveTo>
                    <a:pt x="147398" y="0"/>
                  </a:moveTo>
                  <a:lnTo>
                    <a:pt x="129440" y="56214"/>
                  </a:lnTo>
                  <a:lnTo>
                    <a:pt x="115732" y="111666"/>
                  </a:lnTo>
                  <a:lnTo>
                    <a:pt x="98255" y="169079"/>
                  </a:lnTo>
                  <a:lnTo>
                    <a:pt x="80716" y="230091"/>
                  </a:lnTo>
                  <a:lnTo>
                    <a:pt x="66679" y="281843"/>
                  </a:lnTo>
                  <a:lnTo>
                    <a:pt x="52641" y="334006"/>
                  </a:lnTo>
                  <a:lnTo>
                    <a:pt x="38604" y="384040"/>
                  </a:lnTo>
                  <a:lnTo>
                    <a:pt x="24566" y="437815"/>
                  </a:lnTo>
                  <a:lnTo>
                    <a:pt x="7018" y="499851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054300" y="531689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90" y="58617"/>
                  </a:lnTo>
                  <a:lnTo>
                    <a:pt x="18211" y="11730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106943" y="5201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180642" y="5286180"/>
              <a:ext cx="126343" cy="188639"/>
            </a:xfrm>
            <a:custGeom>
              <a:avLst/>
              <a:gdLst/>
              <a:ahLst/>
              <a:cxnLst/>
              <a:rect l="0" t="0" r="0" b="0"/>
              <a:pathLst>
                <a:path w="126343" h="188639">
                  <a:moveTo>
                    <a:pt x="0" y="114939"/>
                  </a:moveTo>
                  <a:lnTo>
                    <a:pt x="15619" y="171348"/>
                  </a:lnTo>
                  <a:lnTo>
                    <a:pt x="5841" y="142861"/>
                  </a:lnTo>
                  <a:lnTo>
                    <a:pt x="1153" y="88046"/>
                  </a:lnTo>
                  <a:lnTo>
                    <a:pt x="3347" y="34064"/>
                  </a:lnTo>
                  <a:lnTo>
                    <a:pt x="5741" y="22418"/>
                  </a:lnTo>
                  <a:lnTo>
                    <a:pt x="10847" y="13484"/>
                  </a:lnTo>
                  <a:lnTo>
                    <a:pt x="25878" y="438"/>
                  </a:lnTo>
                  <a:lnTo>
                    <a:pt x="33630" y="0"/>
                  </a:lnTo>
                  <a:lnTo>
                    <a:pt x="41137" y="3218"/>
                  </a:lnTo>
                  <a:lnTo>
                    <a:pt x="54548" y="16152"/>
                  </a:lnTo>
                  <a:lnTo>
                    <a:pt x="80270" y="73395"/>
                  </a:lnTo>
                  <a:lnTo>
                    <a:pt x="101736" y="136046"/>
                  </a:lnTo>
                  <a:lnTo>
                    <a:pt x="115805" y="171881"/>
                  </a:lnTo>
                  <a:lnTo>
                    <a:pt x="126342" y="188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054300" y="5290237"/>
              <a:ext cx="410572" cy="373468"/>
            </a:xfrm>
            <a:custGeom>
              <a:avLst/>
              <a:gdLst/>
              <a:ahLst/>
              <a:cxnLst/>
              <a:rect l="0" t="0" r="0" b="0"/>
              <a:pathLst>
                <a:path w="410572" h="373468">
                  <a:moveTo>
                    <a:pt x="315855" y="174053"/>
                  </a:moveTo>
                  <a:lnTo>
                    <a:pt x="338212" y="168464"/>
                  </a:lnTo>
                  <a:lnTo>
                    <a:pt x="355427" y="156361"/>
                  </a:lnTo>
                  <a:lnTo>
                    <a:pt x="369708" y="138114"/>
                  </a:lnTo>
                  <a:lnTo>
                    <a:pt x="383154" y="101533"/>
                  </a:lnTo>
                  <a:lnTo>
                    <a:pt x="386488" y="62228"/>
                  </a:lnTo>
                  <a:lnTo>
                    <a:pt x="383123" y="38955"/>
                  </a:lnTo>
                  <a:lnTo>
                    <a:pt x="374608" y="20033"/>
                  </a:lnTo>
                  <a:lnTo>
                    <a:pt x="369061" y="11711"/>
                  </a:lnTo>
                  <a:lnTo>
                    <a:pt x="360684" y="6164"/>
                  </a:lnTo>
                  <a:lnTo>
                    <a:pt x="338899" y="0"/>
                  </a:lnTo>
                  <a:lnTo>
                    <a:pt x="328878" y="696"/>
                  </a:lnTo>
                  <a:lnTo>
                    <a:pt x="311504" y="7708"/>
                  </a:lnTo>
                  <a:lnTo>
                    <a:pt x="299104" y="21743"/>
                  </a:lnTo>
                  <a:lnTo>
                    <a:pt x="277818" y="70678"/>
                  </a:lnTo>
                  <a:lnTo>
                    <a:pt x="266444" y="122481"/>
                  </a:lnTo>
                  <a:lnTo>
                    <a:pt x="267290" y="160722"/>
                  </a:lnTo>
                  <a:lnTo>
                    <a:pt x="269440" y="172185"/>
                  </a:lnTo>
                  <a:lnTo>
                    <a:pt x="281188" y="191160"/>
                  </a:lnTo>
                  <a:lnTo>
                    <a:pt x="289234" y="199496"/>
                  </a:lnTo>
                  <a:lnTo>
                    <a:pt x="298108" y="203883"/>
                  </a:lnTo>
                  <a:lnTo>
                    <a:pt x="317326" y="205638"/>
                  </a:lnTo>
                  <a:lnTo>
                    <a:pt x="347877" y="194460"/>
                  </a:lnTo>
                  <a:lnTo>
                    <a:pt x="373566" y="170741"/>
                  </a:lnTo>
                  <a:lnTo>
                    <a:pt x="390407" y="141486"/>
                  </a:lnTo>
                  <a:lnTo>
                    <a:pt x="405407" y="101113"/>
                  </a:lnTo>
                  <a:lnTo>
                    <a:pt x="407142" y="103199"/>
                  </a:lnTo>
                  <a:lnTo>
                    <a:pt x="410154" y="153804"/>
                  </a:lnTo>
                  <a:lnTo>
                    <a:pt x="410476" y="200939"/>
                  </a:lnTo>
                  <a:lnTo>
                    <a:pt x="410571" y="251949"/>
                  </a:lnTo>
                  <a:lnTo>
                    <a:pt x="409429" y="302938"/>
                  </a:lnTo>
                  <a:lnTo>
                    <a:pt x="401033" y="345862"/>
                  </a:lnTo>
                  <a:lnTo>
                    <a:pt x="390367" y="365836"/>
                  </a:lnTo>
                  <a:lnTo>
                    <a:pt x="383078" y="370928"/>
                  </a:lnTo>
                  <a:lnTo>
                    <a:pt x="374707" y="373153"/>
                  </a:lnTo>
                  <a:lnTo>
                    <a:pt x="365619" y="373467"/>
                  </a:lnTo>
                  <a:lnTo>
                    <a:pt x="346162" y="367576"/>
                  </a:lnTo>
                  <a:lnTo>
                    <a:pt x="286225" y="346547"/>
                  </a:lnTo>
                  <a:lnTo>
                    <a:pt x="225081" y="335204"/>
                  </a:lnTo>
                  <a:lnTo>
                    <a:pt x="166516" y="332936"/>
                  </a:lnTo>
                  <a:lnTo>
                    <a:pt x="114069" y="335383"/>
                  </a:lnTo>
                  <a:lnTo>
                    <a:pt x="53800" y="349976"/>
                  </a:lnTo>
                  <a:lnTo>
                    <a:pt x="0" y="363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9" name="Freeform 198"/>
          <p:cNvSpPr/>
          <p:nvPr/>
        </p:nvSpPr>
        <p:spPr>
          <a:xfrm>
            <a:off x="10054715" y="9475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049635" y="1334400"/>
            <a:ext cx="5150827" cy="2062109"/>
            <a:chOff x="2049635" y="1334400"/>
            <a:chExt cx="5150827" cy="2062109"/>
          </a:xfrm>
        </p:grpSpPr>
        <p:grpSp>
          <p:nvGrpSpPr>
            <p:cNvPr id="6" name="Group 5"/>
            <p:cNvGrpSpPr/>
            <p:nvPr/>
          </p:nvGrpSpPr>
          <p:grpSpPr>
            <a:xfrm>
              <a:off x="2049635" y="1371626"/>
              <a:ext cx="1600332" cy="722032"/>
              <a:chOff x="2049635" y="1371626"/>
              <a:chExt cx="1600332" cy="722032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049635" y="1392806"/>
                <a:ext cx="459390" cy="700852"/>
              </a:xfrm>
              <a:custGeom>
                <a:avLst/>
                <a:gdLst/>
                <a:ahLst/>
                <a:cxnLst/>
                <a:rect l="0" t="0" r="0" b="0"/>
                <a:pathLst>
                  <a:path w="459390" h="700852">
                    <a:moveTo>
                      <a:pt x="157927" y="48084"/>
                    </a:moveTo>
                    <a:lnTo>
                      <a:pt x="152060" y="54019"/>
                    </a:lnTo>
                    <a:lnTo>
                      <a:pt x="146495" y="60224"/>
                    </a:lnTo>
                    <a:lnTo>
                      <a:pt x="140696" y="67319"/>
                    </a:lnTo>
                    <a:lnTo>
                      <a:pt x="134616" y="75260"/>
                    </a:lnTo>
                    <a:lnTo>
                      <a:pt x="128286" y="83906"/>
                    </a:lnTo>
                    <a:lnTo>
                      <a:pt x="121758" y="93101"/>
                    </a:lnTo>
                    <a:lnTo>
                      <a:pt x="115082" y="102700"/>
                    </a:lnTo>
                    <a:lnTo>
                      <a:pt x="108299" y="112590"/>
                    </a:lnTo>
                    <a:lnTo>
                      <a:pt x="101441" y="122678"/>
                    </a:lnTo>
                    <a:lnTo>
                      <a:pt x="94532" y="132739"/>
                    </a:lnTo>
                    <a:lnTo>
                      <a:pt x="87587" y="142420"/>
                    </a:lnTo>
                    <a:lnTo>
                      <a:pt x="80615" y="151517"/>
                    </a:lnTo>
                    <a:lnTo>
                      <a:pt x="73539" y="158483"/>
                    </a:lnTo>
                    <a:lnTo>
                      <a:pt x="67026" y="160983"/>
                    </a:lnTo>
                    <a:lnTo>
                      <a:pt x="62357" y="159098"/>
                    </a:lnTo>
                    <a:lnTo>
                      <a:pt x="59734" y="154076"/>
                    </a:lnTo>
                    <a:lnTo>
                      <a:pt x="58842" y="147033"/>
                    </a:lnTo>
                    <a:lnTo>
                      <a:pt x="59435" y="138725"/>
                    </a:lnTo>
                    <a:lnTo>
                      <a:pt x="61459" y="129623"/>
                    </a:lnTo>
                    <a:lnTo>
                      <a:pt x="64763" y="120022"/>
                    </a:lnTo>
                    <a:lnTo>
                      <a:pt x="69108" y="110268"/>
                    </a:lnTo>
                    <a:lnTo>
                      <a:pt x="74245" y="100783"/>
                    </a:lnTo>
                    <a:lnTo>
                      <a:pt x="79960" y="91763"/>
                    </a:lnTo>
                    <a:lnTo>
                      <a:pt x="86085" y="83059"/>
                    </a:lnTo>
                    <a:lnTo>
                      <a:pt x="92497" y="74292"/>
                    </a:lnTo>
                    <a:lnTo>
                      <a:pt x="99109" y="65246"/>
                    </a:lnTo>
                    <a:lnTo>
                      <a:pt x="106024" y="56033"/>
                    </a:lnTo>
                    <a:lnTo>
                      <a:pt x="113506" y="46994"/>
                    </a:lnTo>
                    <a:lnTo>
                      <a:pt x="121653" y="38324"/>
                    </a:lnTo>
                    <a:lnTo>
                      <a:pt x="130414" y="30213"/>
                    </a:lnTo>
                    <a:lnTo>
                      <a:pt x="139674" y="22919"/>
                    </a:lnTo>
                    <a:lnTo>
                      <a:pt x="149316" y="16502"/>
                    </a:lnTo>
                    <a:lnTo>
                      <a:pt x="159401" y="11024"/>
                    </a:lnTo>
                    <a:lnTo>
                      <a:pt x="170157" y="6636"/>
                    </a:lnTo>
                    <a:lnTo>
                      <a:pt x="181652" y="3316"/>
                    </a:lnTo>
                    <a:lnTo>
                      <a:pt x="193812" y="1068"/>
                    </a:lnTo>
                    <a:lnTo>
                      <a:pt x="206507" y="0"/>
                    </a:lnTo>
                    <a:lnTo>
                      <a:pt x="219595" y="63"/>
                    </a:lnTo>
                    <a:lnTo>
                      <a:pt x="232637" y="1240"/>
                    </a:lnTo>
                    <a:lnTo>
                      <a:pt x="244934" y="3625"/>
                    </a:lnTo>
                    <a:lnTo>
                      <a:pt x="256164" y="7159"/>
                    </a:lnTo>
                    <a:lnTo>
                      <a:pt x="266347" y="11820"/>
                    </a:lnTo>
                    <a:lnTo>
                      <a:pt x="275655" y="17697"/>
                    </a:lnTo>
                    <a:lnTo>
                      <a:pt x="284280" y="24729"/>
                    </a:lnTo>
                    <a:lnTo>
                      <a:pt x="292074" y="32892"/>
                    </a:lnTo>
                    <a:lnTo>
                      <a:pt x="298565" y="42274"/>
                    </a:lnTo>
                    <a:lnTo>
                      <a:pt x="303596" y="52803"/>
                    </a:lnTo>
                    <a:lnTo>
                      <a:pt x="307145" y="64127"/>
                    </a:lnTo>
                    <a:lnTo>
                      <a:pt x="309161" y="75720"/>
                    </a:lnTo>
                    <a:lnTo>
                      <a:pt x="309776" y="87256"/>
                    </a:lnTo>
                    <a:lnTo>
                      <a:pt x="309240" y="98611"/>
                    </a:lnTo>
                    <a:lnTo>
                      <a:pt x="307825" y="109768"/>
                    </a:lnTo>
                    <a:lnTo>
                      <a:pt x="305759" y="120759"/>
                    </a:lnTo>
                    <a:lnTo>
                      <a:pt x="302900" y="131785"/>
                    </a:lnTo>
                    <a:lnTo>
                      <a:pt x="298771" y="143188"/>
                    </a:lnTo>
                    <a:lnTo>
                      <a:pt x="293218" y="155115"/>
                    </a:lnTo>
                    <a:lnTo>
                      <a:pt x="286539" y="167229"/>
                    </a:lnTo>
                    <a:lnTo>
                      <a:pt x="279292" y="178829"/>
                    </a:lnTo>
                    <a:lnTo>
                      <a:pt x="271863" y="189556"/>
                    </a:lnTo>
                    <a:lnTo>
                      <a:pt x="264436" y="199384"/>
                    </a:lnTo>
                    <a:lnTo>
                      <a:pt x="257076" y="208446"/>
                    </a:lnTo>
                    <a:lnTo>
                      <a:pt x="249791" y="216906"/>
                    </a:lnTo>
                    <a:lnTo>
                      <a:pt x="242409" y="224758"/>
                    </a:lnTo>
                    <a:lnTo>
                      <a:pt x="234606" y="231820"/>
                    </a:lnTo>
                    <a:lnTo>
                      <a:pt x="226288" y="238008"/>
                    </a:lnTo>
                    <a:lnTo>
                      <a:pt x="219218" y="241741"/>
                    </a:lnTo>
                    <a:lnTo>
                      <a:pt x="216212" y="241731"/>
                    </a:lnTo>
                    <a:lnTo>
                      <a:pt x="217492" y="239767"/>
                    </a:lnTo>
                    <a:lnTo>
                      <a:pt x="221962" y="236964"/>
                    </a:lnTo>
                    <a:lnTo>
                      <a:pt x="228559" y="233788"/>
                    </a:lnTo>
                    <a:lnTo>
                      <a:pt x="236535" y="230446"/>
                    </a:lnTo>
                    <a:lnTo>
                      <a:pt x="245567" y="227357"/>
                    </a:lnTo>
                    <a:lnTo>
                      <a:pt x="255648" y="225181"/>
                    </a:lnTo>
                    <a:lnTo>
                      <a:pt x="266704" y="224194"/>
                    </a:lnTo>
                    <a:lnTo>
                      <a:pt x="278408" y="224344"/>
                    </a:lnTo>
                    <a:lnTo>
                      <a:pt x="290270" y="225431"/>
                    </a:lnTo>
                    <a:lnTo>
                      <a:pt x="301996" y="227239"/>
                    </a:lnTo>
                    <a:lnTo>
                      <a:pt x="313651" y="229740"/>
                    </a:lnTo>
                    <a:lnTo>
                      <a:pt x="325544" y="233088"/>
                    </a:lnTo>
                    <a:lnTo>
                      <a:pt x="337837" y="237304"/>
                    </a:lnTo>
                    <a:lnTo>
                      <a:pt x="350382" y="242440"/>
                    </a:lnTo>
                    <a:lnTo>
                      <a:pt x="362811" y="248643"/>
                    </a:lnTo>
                    <a:lnTo>
                      <a:pt x="374911" y="255893"/>
                    </a:lnTo>
                    <a:lnTo>
                      <a:pt x="386477" y="264033"/>
                    </a:lnTo>
                    <a:lnTo>
                      <a:pt x="397245" y="272869"/>
                    </a:lnTo>
                    <a:lnTo>
                      <a:pt x="407147" y="282217"/>
                    </a:lnTo>
                    <a:lnTo>
                      <a:pt x="416118" y="291934"/>
                    </a:lnTo>
                    <a:lnTo>
                      <a:pt x="424006" y="301910"/>
                    </a:lnTo>
                    <a:lnTo>
                      <a:pt x="430832" y="312064"/>
                    </a:lnTo>
                    <a:lnTo>
                      <a:pt x="436758" y="322340"/>
                    </a:lnTo>
                    <a:lnTo>
                      <a:pt x="441980" y="332698"/>
                    </a:lnTo>
                    <a:lnTo>
                      <a:pt x="446678" y="343117"/>
                    </a:lnTo>
                    <a:lnTo>
                      <a:pt x="450835" y="353742"/>
                    </a:lnTo>
                    <a:lnTo>
                      <a:pt x="454255" y="364868"/>
                    </a:lnTo>
                    <a:lnTo>
                      <a:pt x="456885" y="376615"/>
                    </a:lnTo>
                    <a:lnTo>
                      <a:pt x="458652" y="388946"/>
                    </a:lnTo>
                    <a:lnTo>
                      <a:pt x="459389" y="401756"/>
                    </a:lnTo>
                    <a:lnTo>
                      <a:pt x="459100" y="414926"/>
                    </a:lnTo>
                    <a:lnTo>
                      <a:pt x="457770" y="428194"/>
                    </a:lnTo>
                    <a:lnTo>
                      <a:pt x="455282" y="441174"/>
                    </a:lnTo>
                    <a:lnTo>
                      <a:pt x="451682" y="453680"/>
                    </a:lnTo>
                    <a:lnTo>
                      <a:pt x="447148" y="465704"/>
                    </a:lnTo>
                    <a:lnTo>
                      <a:pt x="441887" y="477319"/>
                    </a:lnTo>
                    <a:lnTo>
                      <a:pt x="436092" y="488615"/>
                    </a:lnTo>
                    <a:lnTo>
                      <a:pt x="429914" y="499678"/>
                    </a:lnTo>
                    <a:lnTo>
                      <a:pt x="423468" y="510573"/>
                    </a:lnTo>
                    <a:lnTo>
                      <a:pt x="416832" y="521347"/>
                    </a:lnTo>
                    <a:lnTo>
                      <a:pt x="409902" y="531872"/>
                    </a:lnTo>
                    <a:lnTo>
                      <a:pt x="402411" y="541866"/>
                    </a:lnTo>
                    <a:lnTo>
                      <a:pt x="394252" y="551218"/>
                    </a:lnTo>
                    <a:lnTo>
                      <a:pt x="385313" y="559972"/>
                    </a:lnTo>
                    <a:lnTo>
                      <a:pt x="375402" y="568239"/>
                    </a:lnTo>
                    <a:lnTo>
                      <a:pt x="364509" y="576130"/>
                    </a:lnTo>
                    <a:lnTo>
                      <a:pt x="352770" y="583583"/>
                    </a:lnTo>
                    <a:lnTo>
                      <a:pt x="340366" y="590369"/>
                    </a:lnTo>
                    <a:lnTo>
                      <a:pt x="327463" y="596417"/>
                    </a:lnTo>
                    <a:lnTo>
                      <a:pt x="314036" y="601801"/>
                    </a:lnTo>
                    <a:lnTo>
                      <a:pt x="299885" y="606652"/>
                    </a:lnTo>
                    <a:lnTo>
                      <a:pt x="284966" y="611101"/>
                    </a:lnTo>
                    <a:lnTo>
                      <a:pt x="269693" y="615260"/>
                    </a:lnTo>
                    <a:lnTo>
                      <a:pt x="254820" y="619213"/>
                    </a:lnTo>
                    <a:lnTo>
                      <a:pt x="240733" y="623024"/>
                    </a:lnTo>
                    <a:lnTo>
                      <a:pt x="227157" y="626737"/>
                    </a:lnTo>
                    <a:lnTo>
                      <a:pt x="213360" y="630384"/>
                    </a:lnTo>
                    <a:lnTo>
                      <a:pt x="198931" y="633985"/>
                    </a:lnTo>
                    <a:lnTo>
                      <a:pt x="183950" y="637556"/>
                    </a:lnTo>
                    <a:lnTo>
                      <a:pt x="168807" y="641107"/>
                    </a:lnTo>
                    <a:lnTo>
                      <a:pt x="153764" y="644644"/>
                    </a:lnTo>
                    <a:lnTo>
                      <a:pt x="138915" y="648172"/>
                    </a:lnTo>
                    <a:lnTo>
                      <a:pt x="124265" y="651694"/>
                    </a:lnTo>
                    <a:lnTo>
                      <a:pt x="109789" y="655211"/>
                    </a:lnTo>
                    <a:lnTo>
                      <a:pt x="95610" y="658726"/>
                    </a:lnTo>
                    <a:lnTo>
                      <a:pt x="82003" y="662239"/>
                    </a:lnTo>
                    <a:lnTo>
                      <a:pt x="69074" y="665756"/>
                    </a:lnTo>
                    <a:lnTo>
                      <a:pt x="56933" y="669440"/>
                    </a:lnTo>
                    <a:lnTo>
                      <a:pt x="45771" y="673599"/>
                    </a:lnTo>
                    <a:lnTo>
                      <a:pt x="35605" y="678353"/>
                    </a:lnTo>
                    <a:lnTo>
                      <a:pt x="26597" y="683364"/>
                    </a:lnTo>
                    <a:lnTo>
                      <a:pt x="18255" y="688416"/>
                    </a:lnTo>
                    <a:lnTo>
                      <a:pt x="9845" y="693954"/>
                    </a:lnTo>
                    <a:lnTo>
                      <a:pt x="0" y="700851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681345" y="2009429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10528" y="0"/>
                    </a:moveTo>
                    <a:lnTo>
                      <a:pt x="0" y="10529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896315" y="1371626"/>
                <a:ext cx="343041" cy="648333"/>
              </a:xfrm>
              <a:custGeom>
                <a:avLst/>
                <a:gdLst/>
                <a:ahLst/>
                <a:cxnLst/>
                <a:rect l="0" t="0" r="0" b="0"/>
                <a:pathLst>
                  <a:path w="343041" h="648333">
                    <a:moveTo>
                      <a:pt x="343040" y="185078"/>
                    </a:moveTo>
                    <a:lnTo>
                      <a:pt x="340106" y="173410"/>
                    </a:lnTo>
                    <a:lnTo>
                      <a:pt x="337324" y="162921"/>
                    </a:lnTo>
                    <a:lnTo>
                      <a:pt x="334420" y="152619"/>
                    </a:lnTo>
                    <a:lnTo>
                      <a:pt x="331207" y="142318"/>
                    </a:lnTo>
                    <a:lnTo>
                      <a:pt x="327394" y="131974"/>
                    </a:lnTo>
                    <a:lnTo>
                      <a:pt x="322876" y="121585"/>
                    </a:lnTo>
                    <a:lnTo>
                      <a:pt x="317713" y="111156"/>
                    </a:lnTo>
                    <a:lnTo>
                      <a:pt x="312025" y="100698"/>
                    </a:lnTo>
                    <a:lnTo>
                      <a:pt x="305940" y="90223"/>
                    </a:lnTo>
                    <a:lnTo>
                      <a:pt x="299567" y="79901"/>
                    </a:lnTo>
                    <a:lnTo>
                      <a:pt x="292990" y="70043"/>
                    </a:lnTo>
                    <a:lnTo>
                      <a:pt x="286267" y="60783"/>
                    </a:lnTo>
                    <a:lnTo>
                      <a:pt x="279278" y="52091"/>
                    </a:lnTo>
                    <a:lnTo>
                      <a:pt x="271747" y="43866"/>
                    </a:lnTo>
                    <a:lnTo>
                      <a:pt x="263567" y="36003"/>
                    </a:lnTo>
                    <a:lnTo>
                      <a:pt x="254784" y="28568"/>
                    </a:lnTo>
                    <a:lnTo>
                      <a:pt x="245509" y="21795"/>
                    </a:lnTo>
                    <a:lnTo>
                      <a:pt x="235853" y="15760"/>
                    </a:lnTo>
                    <a:lnTo>
                      <a:pt x="225588" y="10554"/>
                    </a:lnTo>
                    <a:lnTo>
                      <a:pt x="214180" y="6355"/>
                    </a:lnTo>
                    <a:lnTo>
                      <a:pt x="201438" y="3165"/>
                    </a:lnTo>
                    <a:lnTo>
                      <a:pt x="187796" y="1007"/>
                    </a:lnTo>
                    <a:lnTo>
                      <a:pt x="174100" y="0"/>
                    </a:lnTo>
                    <a:lnTo>
                      <a:pt x="160848" y="103"/>
                    </a:lnTo>
                    <a:lnTo>
                      <a:pt x="148019" y="1307"/>
                    </a:lnTo>
                    <a:lnTo>
                      <a:pt x="135265" y="3711"/>
                    </a:lnTo>
                    <a:lnTo>
                      <a:pt x="122363" y="7253"/>
                    </a:lnTo>
                    <a:lnTo>
                      <a:pt x="109562" y="11749"/>
                    </a:lnTo>
                    <a:lnTo>
                      <a:pt x="97486" y="16983"/>
                    </a:lnTo>
                    <a:lnTo>
                      <a:pt x="86433" y="22766"/>
                    </a:lnTo>
                    <a:lnTo>
                      <a:pt x="76383" y="29105"/>
                    </a:lnTo>
                    <a:lnTo>
                      <a:pt x="67172" y="36192"/>
                    </a:lnTo>
                    <a:lnTo>
                      <a:pt x="58605" y="44076"/>
                    </a:lnTo>
                    <a:lnTo>
                      <a:pt x="50513" y="52828"/>
                    </a:lnTo>
                    <a:lnTo>
                      <a:pt x="42757" y="62614"/>
                    </a:lnTo>
                    <a:lnTo>
                      <a:pt x="35241" y="73418"/>
                    </a:lnTo>
                    <a:lnTo>
                      <a:pt x="28056" y="84928"/>
                    </a:lnTo>
                    <a:lnTo>
                      <a:pt x="21456" y="96646"/>
                    </a:lnTo>
                    <a:lnTo>
                      <a:pt x="15541" y="108271"/>
                    </a:lnTo>
                    <a:lnTo>
                      <a:pt x="10418" y="119855"/>
                    </a:lnTo>
                    <a:lnTo>
                      <a:pt x="6275" y="131698"/>
                    </a:lnTo>
                    <a:lnTo>
                      <a:pt x="3123" y="143963"/>
                    </a:lnTo>
                    <a:lnTo>
                      <a:pt x="990" y="156658"/>
                    </a:lnTo>
                    <a:lnTo>
                      <a:pt x="0" y="169720"/>
                    </a:lnTo>
                    <a:lnTo>
                      <a:pt x="110" y="183067"/>
                    </a:lnTo>
                    <a:lnTo>
                      <a:pt x="1149" y="196625"/>
                    </a:lnTo>
                    <a:lnTo>
                      <a:pt x="2909" y="210333"/>
                    </a:lnTo>
                    <a:lnTo>
                      <a:pt x="5206" y="224137"/>
                    </a:lnTo>
                    <a:lnTo>
                      <a:pt x="8052" y="237677"/>
                    </a:lnTo>
                    <a:lnTo>
                      <a:pt x="11640" y="250316"/>
                    </a:lnTo>
                    <a:lnTo>
                      <a:pt x="16016" y="261778"/>
                    </a:lnTo>
                    <a:lnTo>
                      <a:pt x="21091" y="272119"/>
                    </a:lnTo>
                    <a:lnTo>
                      <a:pt x="26722" y="281533"/>
                    </a:lnTo>
                    <a:lnTo>
                      <a:pt x="32779" y="290233"/>
                    </a:lnTo>
                    <a:lnTo>
                      <a:pt x="39474" y="298248"/>
                    </a:lnTo>
                    <a:lnTo>
                      <a:pt x="47332" y="305420"/>
                    </a:lnTo>
                    <a:lnTo>
                      <a:pt x="56547" y="311725"/>
                    </a:lnTo>
                    <a:lnTo>
                      <a:pt x="67007" y="317114"/>
                    </a:lnTo>
                    <a:lnTo>
                      <a:pt x="78478" y="321437"/>
                    </a:lnTo>
                    <a:lnTo>
                      <a:pt x="90710" y="324704"/>
                    </a:lnTo>
                    <a:lnTo>
                      <a:pt x="103329" y="326745"/>
                    </a:lnTo>
                    <a:lnTo>
                      <a:pt x="115866" y="327142"/>
                    </a:lnTo>
                    <a:lnTo>
                      <a:pt x="128071" y="325819"/>
                    </a:lnTo>
                    <a:lnTo>
                      <a:pt x="139892" y="323151"/>
                    </a:lnTo>
                    <a:lnTo>
                      <a:pt x="151370" y="319759"/>
                    </a:lnTo>
                    <a:lnTo>
                      <a:pt x="162571" y="316070"/>
                    </a:lnTo>
                    <a:lnTo>
                      <a:pt x="173399" y="312139"/>
                    </a:lnTo>
                    <a:lnTo>
                      <a:pt x="183605" y="307749"/>
                    </a:lnTo>
                    <a:lnTo>
                      <a:pt x="193102" y="302792"/>
                    </a:lnTo>
                    <a:lnTo>
                      <a:pt x="201956" y="297142"/>
                    </a:lnTo>
                    <a:lnTo>
                      <a:pt x="210290" y="290585"/>
                    </a:lnTo>
                    <a:lnTo>
                      <a:pt x="218235" y="283098"/>
                    </a:lnTo>
                    <a:lnTo>
                      <a:pt x="226064" y="274967"/>
                    </a:lnTo>
                    <a:lnTo>
                      <a:pt x="234167" y="266670"/>
                    </a:lnTo>
                    <a:lnTo>
                      <a:pt x="242727" y="258496"/>
                    </a:lnTo>
                    <a:lnTo>
                      <a:pt x="251426" y="250381"/>
                    </a:lnTo>
                    <a:lnTo>
                      <a:pt x="259579" y="242021"/>
                    </a:lnTo>
                    <a:lnTo>
                      <a:pt x="266842" y="233252"/>
                    </a:lnTo>
                    <a:lnTo>
                      <a:pt x="273362" y="224227"/>
                    </a:lnTo>
                    <a:lnTo>
                      <a:pt x="279582" y="215315"/>
                    </a:lnTo>
                    <a:lnTo>
                      <a:pt x="285798" y="206721"/>
                    </a:lnTo>
                    <a:lnTo>
                      <a:pt x="291975" y="198322"/>
                    </a:lnTo>
                    <a:lnTo>
                      <a:pt x="297829" y="189769"/>
                    </a:lnTo>
                    <a:lnTo>
                      <a:pt x="303219" y="180924"/>
                    </a:lnTo>
                    <a:lnTo>
                      <a:pt x="308244" y="173805"/>
                    </a:lnTo>
                    <a:lnTo>
                      <a:pt x="312643" y="171635"/>
                    </a:lnTo>
                    <a:lnTo>
                      <a:pt x="315839" y="174584"/>
                    </a:lnTo>
                    <a:lnTo>
                      <a:pt x="317971" y="181336"/>
                    </a:lnTo>
                    <a:lnTo>
                      <a:pt x="319360" y="190633"/>
                    </a:lnTo>
                    <a:lnTo>
                      <a:pt x="320262" y="201749"/>
                    </a:lnTo>
                    <a:lnTo>
                      <a:pt x="320849" y="214409"/>
                    </a:lnTo>
                    <a:lnTo>
                      <a:pt x="321234" y="228373"/>
                    </a:lnTo>
                    <a:lnTo>
                      <a:pt x="321488" y="243531"/>
                    </a:lnTo>
                    <a:lnTo>
                      <a:pt x="321654" y="259933"/>
                    </a:lnTo>
                    <a:lnTo>
                      <a:pt x="321765" y="277486"/>
                    </a:lnTo>
                    <a:lnTo>
                      <a:pt x="321838" y="295667"/>
                    </a:lnTo>
                    <a:lnTo>
                      <a:pt x="321886" y="313640"/>
                    </a:lnTo>
                    <a:lnTo>
                      <a:pt x="321919" y="330958"/>
                    </a:lnTo>
                    <a:lnTo>
                      <a:pt x="321940" y="347856"/>
                    </a:lnTo>
                    <a:lnTo>
                      <a:pt x="321955" y="365036"/>
                    </a:lnTo>
                    <a:lnTo>
                      <a:pt x="321964" y="382895"/>
                    </a:lnTo>
                    <a:lnTo>
                      <a:pt x="321970" y="401501"/>
                    </a:lnTo>
                    <a:lnTo>
                      <a:pt x="321975" y="420764"/>
                    </a:lnTo>
                    <a:lnTo>
                      <a:pt x="321977" y="440541"/>
                    </a:lnTo>
                    <a:lnTo>
                      <a:pt x="321979" y="460536"/>
                    </a:lnTo>
                    <a:lnTo>
                      <a:pt x="321981" y="480332"/>
                    </a:lnTo>
                    <a:lnTo>
                      <a:pt x="321981" y="499717"/>
                    </a:lnTo>
                    <a:lnTo>
                      <a:pt x="321982" y="518665"/>
                    </a:lnTo>
                    <a:lnTo>
                      <a:pt x="321982" y="537235"/>
                    </a:lnTo>
                    <a:lnTo>
                      <a:pt x="321982" y="555493"/>
                    </a:lnTo>
                    <a:lnTo>
                      <a:pt x="321983" y="573147"/>
                    </a:lnTo>
                    <a:lnTo>
                      <a:pt x="321983" y="591477"/>
                    </a:lnTo>
                    <a:lnTo>
                      <a:pt x="321983" y="614333"/>
                    </a:lnTo>
                    <a:lnTo>
                      <a:pt x="321983" y="648332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523624" y="1683046"/>
                <a:ext cx="126343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1058">
                    <a:moveTo>
                      <a:pt x="126342" y="0"/>
                    </a:moveTo>
                    <a:lnTo>
                      <a:pt x="117474" y="2867"/>
                    </a:lnTo>
                    <a:lnTo>
                      <a:pt x="108487" y="5009"/>
                    </a:lnTo>
                    <a:lnTo>
                      <a:pt x="98492" y="6616"/>
                    </a:lnTo>
                    <a:lnTo>
                      <a:pt x="87511" y="7969"/>
                    </a:lnTo>
                    <a:lnTo>
                      <a:pt x="75700" y="9466"/>
                    </a:lnTo>
                    <a:lnTo>
                      <a:pt x="63255" y="11312"/>
                    </a:lnTo>
                    <a:lnTo>
                      <a:pt x="50760" y="13389"/>
                    </a:lnTo>
                    <a:lnTo>
                      <a:pt x="37837" y="15546"/>
                    </a:lnTo>
                    <a:lnTo>
                      <a:pt x="22237" y="17975"/>
                    </a:lnTo>
                    <a:lnTo>
                      <a:pt x="0" y="21057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Freeform 6"/>
            <p:cNvSpPr/>
            <p:nvPr/>
          </p:nvSpPr>
          <p:spPr>
            <a:xfrm>
              <a:off x="4013856" y="1334400"/>
              <a:ext cx="436278" cy="843486"/>
            </a:xfrm>
            <a:custGeom>
              <a:avLst/>
              <a:gdLst/>
              <a:ahLst/>
              <a:cxnLst/>
              <a:rect l="0" t="0" r="0" b="0"/>
              <a:pathLst>
                <a:path w="436278" h="843486">
                  <a:moveTo>
                    <a:pt x="4608" y="822428"/>
                  </a:moveTo>
                  <a:lnTo>
                    <a:pt x="1808" y="813560"/>
                  </a:lnTo>
                  <a:lnTo>
                    <a:pt x="306" y="804573"/>
                  </a:lnTo>
                  <a:lnTo>
                    <a:pt x="0" y="794578"/>
                  </a:lnTo>
                  <a:lnTo>
                    <a:pt x="679" y="783597"/>
                  </a:lnTo>
                  <a:lnTo>
                    <a:pt x="2147" y="771785"/>
                  </a:lnTo>
                  <a:lnTo>
                    <a:pt x="4211" y="759318"/>
                  </a:lnTo>
                  <a:lnTo>
                    <a:pt x="6548" y="746035"/>
                  </a:lnTo>
                  <a:lnTo>
                    <a:pt x="8723" y="731457"/>
                  </a:lnTo>
                  <a:lnTo>
                    <a:pt x="10516" y="715443"/>
                  </a:lnTo>
                  <a:lnTo>
                    <a:pt x="12057" y="698622"/>
                  </a:lnTo>
                  <a:lnTo>
                    <a:pt x="13704" y="682172"/>
                  </a:lnTo>
                  <a:lnTo>
                    <a:pt x="15663" y="666735"/>
                  </a:lnTo>
                  <a:lnTo>
                    <a:pt x="17811" y="652271"/>
                  </a:lnTo>
                  <a:lnTo>
                    <a:pt x="19800" y="638337"/>
                  </a:lnTo>
                  <a:lnTo>
                    <a:pt x="21439" y="624598"/>
                  </a:lnTo>
                  <a:lnTo>
                    <a:pt x="22863" y="611047"/>
                  </a:lnTo>
                  <a:lnTo>
                    <a:pt x="24425" y="597928"/>
                  </a:lnTo>
                  <a:lnTo>
                    <a:pt x="26323" y="585349"/>
                  </a:lnTo>
                  <a:lnTo>
                    <a:pt x="28429" y="573118"/>
                  </a:lnTo>
                  <a:lnTo>
                    <a:pt x="30389" y="560839"/>
                  </a:lnTo>
                  <a:lnTo>
                    <a:pt x="32008" y="548286"/>
                  </a:lnTo>
                  <a:lnTo>
                    <a:pt x="33418" y="535567"/>
                  </a:lnTo>
                  <a:lnTo>
                    <a:pt x="34972" y="523021"/>
                  </a:lnTo>
                  <a:lnTo>
                    <a:pt x="36864" y="510835"/>
                  </a:lnTo>
                  <a:lnTo>
                    <a:pt x="38966" y="498871"/>
                  </a:lnTo>
                  <a:lnTo>
                    <a:pt x="40922" y="486772"/>
                  </a:lnTo>
                  <a:lnTo>
                    <a:pt x="42541" y="474336"/>
                  </a:lnTo>
                  <a:lnTo>
                    <a:pt x="43949" y="461525"/>
                  </a:lnTo>
                  <a:lnTo>
                    <a:pt x="45502" y="448386"/>
                  </a:lnTo>
                  <a:lnTo>
                    <a:pt x="47393" y="434988"/>
                  </a:lnTo>
                  <a:lnTo>
                    <a:pt x="49495" y="421395"/>
                  </a:lnTo>
                  <a:lnTo>
                    <a:pt x="51452" y="407664"/>
                  </a:lnTo>
                  <a:lnTo>
                    <a:pt x="53070" y="393836"/>
                  </a:lnTo>
                  <a:lnTo>
                    <a:pt x="54478" y="379940"/>
                  </a:lnTo>
                  <a:lnTo>
                    <a:pt x="56030" y="365998"/>
                  </a:lnTo>
                  <a:lnTo>
                    <a:pt x="57922" y="352024"/>
                  </a:lnTo>
                  <a:lnTo>
                    <a:pt x="60024" y="338030"/>
                  </a:lnTo>
                  <a:lnTo>
                    <a:pt x="61980" y="324021"/>
                  </a:lnTo>
                  <a:lnTo>
                    <a:pt x="63598" y="310007"/>
                  </a:lnTo>
                  <a:lnTo>
                    <a:pt x="65007" y="296155"/>
                  </a:lnTo>
                  <a:lnTo>
                    <a:pt x="66559" y="282774"/>
                  </a:lnTo>
                  <a:lnTo>
                    <a:pt x="68451" y="269990"/>
                  </a:lnTo>
                  <a:lnTo>
                    <a:pt x="70552" y="257609"/>
                  </a:lnTo>
                  <a:lnTo>
                    <a:pt x="72508" y="245221"/>
                  </a:lnTo>
                  <a:lnTo>
                    <a:pt x="74127" y="232593"/>
                  </a:lnTo>
                  <a:lnTo>
                    <a:pt x="75535" y="219821"/>
                  </a:lnTo>
                  <a:lnTo>
                    <a:pt x="77088" y="207240"/>
                  </a:lnTo>
                  <a:lnTo>
                    <a:pt x="78984" y="195025"/>
                  </a:lnTo>
                  <a:lnTo>
                    <a:pt x="81258" y="182872"/>
                  </a:lnTo>
                  <a:lnTo>
                    <a:pt x="83863" y="170114"/>
                  </a:lnTo>
                  <a:lnTo>
                    <a:pt x="86730" y="156426"/>
                  </a:lnTo>
                  <a:lnTo>
                    <a:pt x="89790" y="142131"/>
                  </a:lnTo>
                  <a:lnTo>
                    <a:pt x="92991" y="127988"/>
                  </a:lnTo>
                  <a:lnTo>
                    <a:pt x="96290" y="114438"/>
                  </a:lnTo>
                  <a:lnTo>
                    <a:pt x="99657" y="101577"/>
                  </a:lnTo>
                  <a:lnTo>
                    <a:pt x="103070" y="89334"/>
                  </a:lnTo>
                  <a:lnTo>
                    <a:pt x="106520" y="77652"/>
                  </a:lnTo>
                  <a:lnTo>
                    <a:pt x="110175" y="68855"/>
                  </a:lnTo>
                  <a:lnTo>
                    <a:pt x="113686" y="66301"/>
                  </a:lnTo>
                  <a:lnTo>
                    <a:pt x="116208" y="69650"/>
                  </a:lnTo>
                  <a:lnTo>
                    <a:pt x="117812" y="77454"/>
                  </a:lnTo>
                  <a:lnTo>
                    <a:pt x="118966" y="88395"/>
                  </a:lnTo>
                  <a:lnTo>
                    <a:pt x="120215" y="101489"/>
                  </a:lnTo>
                  <a:lnTo>
                    <a:pt x="121836" y="116045"/>
                  </a:lnTo>
                  <a:lnTo>
                    <a:pt x="123723" y="131588"/>
                  </a:lnTo>
                  <a:lnTo>
                    <a:pt x="125520" y="147794"/>
                  </a:lnTo>
                  <a:lnTo>
                    <a:pt x="127023" y="164435"/>
                  </a:lnTo>
                  <a:lnTo>
                    <a:pt x="128351" y="181037"/>
                  </a:lnTo>
                  <a:lnTo>
                    <a:pt x="129848" y="196888"/>
                  </a:lnTo>
                  <a:lnTo>
                    <a:pt x="131706" y="211671"/>
                  </a:lnTo>
                  <a:lnTo>
                    <a:pt x="133954" y="225735"/>
                  </a:lnTo>
                  <a:lnTo>
                    <a:pt x="136541" y="239867"/>
                  </a:lnTo>
                  <a:lnTo>
                    <a:pt x="139401" y="254521"/>
                  </a:lnTo>
                  <a:lnTo>
                    <a:pt x="142627" y="269484"/>
                  </a:lnTo>
                  <a:lnTo>
                    <a:pt x="146471" y="284084"/>
                  </a:lnTo>
                  <a:lnTo>
                    <a:pt x="151023" y="297941"/>
                  </a:lnTo>
                  <a:lnTo>
                    <a:pt x="156386" y="310839"/>
                  </a:lnTo>
                  <a:lnTo>
                    <a:pt x="162743" y="322575"/>
                  </a:lnTo>
                  <a:lnTo>
                    <a:pt x="170100" y="333154"/>
                  </a:lnTo>
                  <a:lnTo>
                    <a:pt x="178482" y="342257"/>
                  </a:lnTo>
                  <a:lnTo>
                    <a:pt x="188011" y="349176"/>
                  </a:lnTo>
                  <a:lnTo>
                    <a:pt x="198635" y="353710"/>
                  </a:lnTo>
                  <a:lnTo>
                    <a:pt x="209853" y="355790"/>
                  </a:lnTo>
                  <a:lnTo>
                    <a:pt x="220842" y="355225"/>
                  </a:lnTo>
                  <a:lnTo>
                    <a:pt x="231159" y="352173"/>
                  </a:lnTo>
                  <a:lnTo>
                    <a:pt x="240881" y="346888"/>
                  </a:lnTo>
                  <a:lnTo>
                    <a:pt x="250403" y="339537"/>
                  </a:lnTo>
                  <a:lnTo>
                    <a:pt x="259991" y="330413"/>
                  </a:lnTo>
                  <a:lnTo>
                    <a:pt x="269584" y="319883"/>
                  </a:lnTo>
                  <a:lnTo>
                    <a:pt x="278885" y="308300"/>
                  </a:lnTo>
                  <a:lnTo>
                    <a:pt x="287736" y="295960"/>
                  </a:lnTo>
                  <a:lnTo>
                    <a:pt x="295969" y="283253"/>
                  </a:lnTo>
                  <a:lnTo>
                    <a:pt x="303346" y="270650"/>
                  </a:lnTo>
                  <a:lnTo>
                    <a:pt x="309828" y="258387"/>
                  </a:lnTo>
                  <a:lnTo>
                    <a:pt x="315689" y="246186"/>
                  </a:lnTo>
                  <a:lnTo>
                    <a:pt x="321399" y="233388"/>
                  </a:lnTo>
                  <a:lnTo>
                    <a:pt x="327242" y="219669"/>
                  </a:lnTo>
                  <a:lnTo>
                    <a:pt x="333152" y="205352"/>
                  </a:lnTo>
                  <a:lnTo>
                    <a:pt x="338820" y="191193"/>
                  </a:lnTo>
                  <a:lnTo>
                    <a:pt x="344078" y="177632"/>
                  </a:lnTo>
                  <a:lnTo>
                    <a:pt x="348914" y="164764"/>
                  </a:lnTo>
                  <a:lnTo>
                    <a:pt x="353389" y="152516"/>
                  </a:lnTo>
                  <a:lnTo>
                    <a:pt x="357588" y="140752"/>
                  </a:lnTo>
                  <a:lnTo>
                    <a:pt x="361745" y="129021"/>
                  </a:lnTo>
                  <a:lnTo>
                    <a:pt x="366230" y="116605"/>
                  </a:lnTo>
                  <a:lnTo>
                    <a:pt x="371211" y="103171"/>
                  </a:lnTo>
                  <a:lnTo>
                    <a:pt x="376524" y="88891"/>
                  </a:lnTo>
                  <a:lnTo>
                    <a:pt x="381783" y="74233"/>
                  </a:lnTo>
                  <a:lnTo>
                    <a:pt x="386764" y="59526"/>
                  </a:lnTo>
                  <a:lnTo>
                    <a:pt x="391413" y="45076"/>
                  </a:lnTo>
                  <a:lnTo>
                    <a:pt x="395760" y="31227"/>
                  </a:lnTo>
                  <a:lnTo>
                    <a:pt x="399883" y="18133"/>
                  </a:lnTo>
                  <a:lnTo>
                    <a:pt x="404325" y="6842"/>
                  </a:lnTo>
                  <a:lnTo>
                    <a:pt x="409395" y="366"/>
                  </a:lnTo>
                  <a:lnTo>
                    <a:pt x="413782" y="0"/>
                  </a:lnTo>
                  <a:lnTo>
                    <a:pt x="416296" y="3669"/>
                  </a:lnTo>
                  <a:lnTo>
                    <a:pt x="417183" y="10282"/>
                  </a:lnTo>
                  <a:lnTo>
                    <a:pt x="417200" y="19859"/>
                  </a:lnTo>
                  <a:lnTo>
                    <a:pt x="416879" y="32242"/>
                  </a:lnTo>
                  <a:lnTo>
                    <a:pt x="416324" y="46989"/>
                  </a:lnTo>
                  <a:lnTo>
                    <a:pt x="415334" y="63573"/>
                  </a:lnTo>
                  <a:lnTo>
                    <a:pt x="413814" y="81508"/>
                  </a:lnTo>
                  <a:lnTo>
                    <a:pt x="411959" y="100078"/>
                  </a:lnTo>
                  <a:lnTo>
                    <a:pt x="410166" y="118379"/>
                  </a:lnTo>
                  <a:lnTo>
                    <a:pt x="408657" y="135941"/>
                  </a:lnTo>
                  <a:lnTo>
                    <a:pt x="407320" y="152680"/>
                  </a:lnTo>
                  <a:lnTo>
                    <a:pt x="405816" y="168696"/>
                  </a:lnTo>
                  <a:lnTo>
                    <a:pt x="403956" y="184145"/>
                  </a:lnTo>
                  <a:lnTo>
                    <a:pt x="401876" y="199336"/>
                  </a:lnTo>
                  <a:lnTo>
                    <a:pt x="399933" y="214698"/>
                  </a:lnTo>
                  <a:lnTo>
                    <a:pt x="398329" y="230445"/>
                  </a:lnTo>
                  <a:lnTo>
                    <a:pt x="397100" y="246448"/>
                  </a:lnTo>
                  <a:lnTo>
                    <a:pt x="396200" y="262345"/>
                  </a:lnTo>
                  <a:lnTo>
                    <a:pt x="395556" y="277932"/>
                  </a:lnTo>
                  <a:lnTo>
                    <a:pt x="394936" y="293331"/>
                  </a:lnTo>
                  <a:lnTo>
                    <a:pt x="393980" y="308889"/>
                  </a:lnTo>
                  <a:lnTo>
                    <a:pt x="392521" y="324796"/>
                  </a:lnTo>
                  <a:lnTo>
                    <a:pt x="390727" y="340920"/>
                  </a:lnTo>
                  <a:lnTo>
                    <a:pt x="388983" y="356905"/>
                  </a:lnTo>
                  <a:lnTo>
                    <a:pt x="387511" y="372550"/>
                  </a:lnTo>
                  <a:lnTo>
                    <a:pt x="386201" y="387819"/>
                  </a:lnTo>
                  <a:lnTo>
                    <a:pt x="384716" y="402758"/>
                  </a:lnTo>
                  <a:lnTo>
                    <a:pt x="382870" y="417441"/>
                  </a:lnTo>
                  <a:lnTo>
                    <a:pt x="380799" y="432099"/>
                  </a:lnTo>
                  <a:lnTo>
                    <a:pt x="378863" y="447093"/>
                  </a:lnTo>
                  <a:lnTo>
                    <a:pt x="377264" y="462590"/>
                  </a:lnTo>
                  <a:lnTo>
                    <a:pt x="376037" y="478423"/>
                  </a:lnTo>
                  <a:lnTo>
                    <a:pt x="375139" y="494205"/>
                  </a:lnTo>
                  <a:lnTo>
                    <a:pt x="374500" y="509711"/>
                  </a:lnTo>
                  <a:lnTo>
                    <a:pt x="374054" y="524885"/>
                  </a:lnTo>
                  <a:lnTo>
                    <a:pt x="373748" y="539760"/>
                  </a:lnTo>
                  <a:lnTo>
                    <a:pt x="373538" y="554395"/>
                  </a:lnTo>
                  <a:lnTo>
                    <a:pt x="373397" y="568851"/>
                  </a:lnTo>
                  <a:lnTo>
                    <a:pt x="373301" y="583177"/>
                  </a:lnTo>
                  <a:lnTo>
                    <a:pt x="373241" y="597422"/>
                  </a:lnTo>
                  <a:lnTo>
                    <a:pt x="373370" y="611939"/>
                  </a:lnTo>
                  <a:lnTo>
                    <a:pt x="373990" y="627364"/>
                  </a:lnTo>
                  <a:lnTo>
                    <a:pt x="375224" y="643964"/>
                  </a:lnTo>
                  <a:lnTo>
                    <a:pt x="377036" y="661521"/>
                  </a:lnTo>
                  <a:lnTo>
                    <a:pt x="379324" y="679531"/>
                  </a:lnTo>
                  <a:lnTo>
                    <a:pt x="381978" y="697642"/>
                  </a:lnTo>
                  <a:lnTo>
                    <a:pt x="385066" y="715531"/>
                  </a:lnTo>
                  <a:lnTo>
                    <a:pt x="388816" y="732841"/>
                  </a:lnTo>
                  <a:lnTo>
                    <a:pt x="393297" y="749439"/>
                  </a:lnTo>
                  <a:lnTo>
                    <a:pt x="398272" y="765210"/>
                  </a:lnTo>
                  <a:lnTo>
                    <a:pt x="403303" y="779969"/>
                  </a:lnTo>
                  <a:lnTo>
                    <a:pt x="408131" y="793702"/>
                  </a:lnTo>
                  <a:lnTo>
                    <a:pt x="412720" y="806103"/>
                  </a:lnTo>
                  <a:lnTo>
                    <a:pt x="417730" y="817705"/>
                  </a:lnTo>
                  <a:lnTo>
                    <a:pt x="424715" y="829527"/>
                  </a:lnTo>
                  <a:lnTo>
                    <a:pt x="436277" y="84348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4561333" y="1491439"/>
              <a:ext cx="2639129" cy="770675"/>
              <a:chOff x="4561333" y="1491439"/>
              <a:chExt cx="2639129" cy="770675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4561333" y="1929878"/>
                <a:ext cx="219494" cy="199424"/>
              </a:xfrm>
              <a:custGeom>
                <a:avLst/>
                <a:gdLst/>
                <a:ahLst/>
                <a:cxnLst/>
                <a:rect l="0" t="0" r="0" b="0"/>
                <a:pathLst>
                  <a:path w="219494" h="199424">
                    <a:moveTo>
                      <a:pt x="109898" y="5852"/>
                    </a:moveTo>
                    <a:lnTo>
                      <a:pt x="98230" y="5919"/>
                    </a:lnTo>
                    <a:lnTo>
                      <a:pt x="87741" y="6559"/>
                    </a:lnTo>
                    <a:lnTo>
                      <a:pt x="77444" y="7860"/>
                    </a:lnTo>
                    <a:lnTo>
                      <a:pt x="67315" y="9892"/>
                    </a:lnTo>
                    <a:lnTo>
                      <a:pt x="57620" y="12857"/>
                    </a:lnTo>
                    <a:lnTo>
                      <a:pt x="48484" y="16782"/>
                    </a:lnTo>
                    <a:lnTo>
                      <a:pt x="39881" y="21704"/>
                    </a:lnTo>
                    <a:lnTo>
                      <a:pt x="31719" y="27755"/>
                    </a:lnTo>
                    <a:lnTo>
                      <a:pt x="23905" y="34905"/>
                    </a:lnTo>
                    <a:lnTo>
                      <a:pt x="16673" y="43145"/>
                    </a:lnTo>
                    <a:lnTo>
                      <a:pt x="10569" y="52579"/>
                    </a:lnTo>
                    <a:lnTo>
                      <a:pt x="5801" y="63148"/>
                    </a:lnTo>
                    <a:lnTo>
                      <a:pt x="2430" y="74668"/>
                    </a:lnTo>
                    <a:lnTo>
                      <a:pt x="534" y="86925"/>
                    </a:lnTo>
                    <a:lnTo>
                      <a:pt x="0" y="99720"/>
                    </a:lnTo>
                    <a:lnTo>
                      <a:pt x="590" y="112734"/>
                    </a:lnTo>
                    <a:lnTo>
                      <a:pt x="2041" y="125544"/>
                    </a:lnTo>
                    <a:lnTo>
                      <a:pt x="4127" y="137932"/>
                    </a:lnTo>
                    <a:lnTo>
                      <a:pt x="6830" y="149707"/>
                    </a:lnTo>
                    <a:lnTo>
                      <a:pt x="10320" y="160622"/>
                    </a:lnTo>
                    <a:lnTo>
                      <a:pt x="14641" y="170623"/>
                    </a:lnTo>
                    <a:lnTo>
                      <a:pt x="20017" y="179491"/>
                    </a:lnTo>
                    <a:lnTo>
                      <a:pt x="26916" y="186778"/>
                    </a:lnTo>
                    <a:lnTo>
                      <a:pt x="35451" y="192379"/>
                    </a:lnTo>
                    <a:lnTo>
                      <a:pt x="45439" y="196328"/>
                    </a:lnTo>
                    <a:lnTo>
                      <a:pt x="56584" y="198620"/>
                    </a:lnTo>
                    <a:lnTo>
                      <a:pt x="68594" y="199423"/>
                    </a:lnTo>
                    <a:lnTo>
                      <a:pt x="81063" y="199015"/>
                    </a:lnTo>
                    <a:lnTo>
                      <a:pt x="93499" y="197687"/>
                    </a:lnTo>
                    <a:lnTo>
                      <a:pt x="105632" y="195684"/>
                    </a:lnTo>
                    <a:lnTo>
                      <a:pt x="117235" y="193036"/>
                    </a:lnTo>
                    <a:lnTo>
                      <a:pt x="128034" y="189582"/>
                    </a:lnTo>
                    <a:lnTo>
                      <a:pt x="137970" y="185295"/>
                    </a:lnTo>
                    <a:lnTo>
                      <a:pt x="147304" y="180281"/>
                    </a:lnTo>
                    <a:lnTo>
                      <a:pt x="156501" y="174690"/>
                    </a:lnTo>
                    <a:lnTo>
                      <a:pt x="165838" y="168660"/>
                    </a:lnTo>
                    <a:lnTo>
                      <a:pt x="175248" y="161983"/>
                    </a:lnTo>
                    <a:lnTo>
                      <a:pt x="184419" y="154137"/>
                    </a:lnTo>
                    <a:lnTo>
                      <a:pt x="193174" y="144930"/>
                    </a:lnTo>
                    <a:lnTo>
                      <a:pt x="201171" y="134475"/>
                    </a:lnTo>
                    <a:lnTo>
                      <a:pt x="207857" y="123008"/>
                    </a:lnTo>
                    <a:lnTo>
                      <a:pt x="213047" y="110779"/>
                    </a:lnTo>
                    <a:lnTo>
                      <a:pt x="216717" y="98161"/>
                    </a:lnTo>
                    <a:lnTo>
                      <a:pt x="218821" y="85625"/>
                    </a:lnTo>
                    <a:lnTo>
                      <a:pt x="219493" y="73425"/>
                    </a:lnTo>
                    <a:lnTo>
                      <a:pt x="218827" y="61777"/>
                    </a:lnTo>
                    <a:lnTo>
                      <a:pt x="216794" y="50948"/>
                    </a:lnTo>
                    <a:lnTo>
                      <a:pt x="213499" y="41001"/>
                    </a:lnTo>
                    <a:lnTo>
                      <a:pt x="209001" y="31998"/>
                    </a:lnTo>
                    <a:lnTo>
                      <a:pt x="203233" y="24089"/>
                    </a:lnTo>
                    <a:lnTo>
                      <a:pt x="196275" y="17252"/>
                    </a:lnTo>
                    <a:lnTo>
                      <a:pt x="188161" y="11489"/>
                    </a:lnTo>
                    <a:lnTo>
                      <a:pt x="178813" y="6909"/>
                    </a:lnTo>
                    <a:lnTo>
                      <a:pt x="168314" y="3459"/>
                    </a:lnTo>
                    <a:lnTo>
                      <a:pt x="157278" y="1149"/>
                    </a:lnTo>
                    <a:lnTo>
                      <a:pt x="145565" y="0"/>
                    </a:lnTo>
                    <a:lnTo>
                      <a:pt x="131030" y="1029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860744" y="1862030"/>
                <a:ext cx="168457" cy="240010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40010">
                    <a:moveTo>
                      <a:pt x="0" y="115814"/>
                    </a:moveTo>
                    <a:lnTo>
                      <a:pt x="3000" y="124548"/>
                    </a:lnTo>
                    <a:lnTo>
                      <a:pt x="6423" y="132255"/>
                    </a:lnTo>
                    <a:lnTo>
                      <a:pt x="10614" y="139661"/>
                    </a:lnTo>
                    <a:lnTo>
                      <a:pt x="15342" y="147095"/>
                    </a:lnTo>
                    <a:lnTo>
                      <a:pt x="20175" y="154922"/>
                    </a:lnTo>
                    <a:lnTo>
                      <a:pt x="24853" y="163306"/>
                    </a:lnTo>
                    <a:lnTo>
                      <a:pt x="29288" y="172394"/>
                    </a:lnTo>
                    <a:lnTo>
                      <a:pt x="33490" y="182406"/>
                    </a:lnTo>
                    <a:lnTo>
                      <a:pt x="37498" y="193361"/>
                    </a:lnTo>
                    <a:lnTo>
                      <a:pt x="41359" y="204973"/>
                    </a:lnTo>
                    <a:lnTo>
                      <a:pt x="45111" y="216759"/>
                    </a:lnTo>
                    <a:lnTo>
                      <a:pt x="48763" y="228353"/>
                    </a:lnTo>
                    <a:lnTo>
                      <a:pt x="51482" y="237146"/>
                    </a:lnTo>
                    <a:lnTo>
                      <a:pt x="52245" y="240009"/>
                    </a:lnTo>
                    <a:lnTo>
                      <a:pt x="51442" y="237989"/>
                    </a:lnTo>
                    <a:lnTo>
                      <a:pt x="49629" y="232610"/>
                    </a:lnTo>
                    <a:lnTo>
                      <a:pt x="47189" y="224776"/>
                    </a:lnTo>
                    <a:lnTo>
                      <a:pt x="44360" y="215117"/>
                    </a:lnTo>
                    <a:lnTo>
                      <a:pt x="41288" y="204293"/>
                    </a:lnTo>
                    <a:lnTo>
                      <a:pt x="38061" y="192993"/>
                    </a:lnTo>
                    <a:lnTo>
                      <a:pt x="34746" y="181624"/>
                    </a:lnTo>
                    <a:lnTo>
                      <a:pt x="31704" y="170031"/>
                    </a:lnTo>
                    <a:lnTo>
                      <a:pt x="29571" y="157644"/>
                    </a:lnTo>
                    <a:lnTo>
                      <a:pt x="28620" y="144202"/>
                    </a:lnTo>
                    <a:lnTo>
                      <a:pt x="28797" y="130071"/>
                    </a:lnTo>
                    <a:lnTo>
                      <a:pt x="29903" y="116037"/>
                    </a:lnTo>
                    <a:lnTo>
                      <a:pt x="31731" y="102560"/>
                    </a:lnTo>
                    <a:lnTo>
                      <a:pt x="34413" y="89747"/>
                    </a:lnTo>
                    <a:lnTo>
                      <a:pt x="38416" y="77536"/>
                    </a:lnTo>
                    <a:lnTo>
                      <a:pt x="43886" y="65816"/>
                    </a:lnTo>
                    <a:lnTo>
                      <a:pt x="50677" y="54792"/>
                    </a:lnTo>
                    <a:lnTo>
                      <a:pt x="58531" y="44981"/>
                    </a:lnTo>
                    <a:lnTo>
                      <a:pt x="67189" y="36563"/>
                    </a:lnTo>
                    <a:lnTo>
                      <a:pt x="76596" y="29417"/>
                    </a:lnTo>
                    <a:lnTo>
                      <a:pt x="86888" y="23301"/>
                    </a:lnTo>
                    <a:lnTo>
                      <a:pt x="98059" y="17966"/>
                    </a:lnTo>
                    <a:lnTo>
                      <a:pt x="109764" y="13351"/>
                    </a:lnTo>
                    <a:lnTo>
                      <a:pt x="122751" y="9122"/>
                    </a:lnTo>
                    <a:lnTo>
                      <a:pt x="140395" y="4903"/>
                    </a:lnTo>
                    <a:lnTo>
                      <a:pt x="168456" y="0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086229" y="1877266"/>
                <a:ext cx="198259" cy="238876"/>
              </a:xfrm>
              <a:custGeom>
                <a:avLst/>
                <a:gdLst/>
                <a:ahLst/>
                <a:cxnLst/>
                <a:rect l="0" t="0" r="0" b="0"/>
                <a:pathLst>
                  <a:path w="198259" h="238876">
                    <a:moveTo>
                      <a:pt x="37727" y="121635"/>
                    </a:moveTo>
                    <a:lnTo>
                      <a:pt x="49462" y="121635"/>
                    </a:lnTo>
                    <a:lnTo>
                      <a:pt x="60592" y="121635"/>
                    </a:lnTo>
                    <a:lnTo>
                      <a:pt x="72185" y="121630"/>
                    </a:lnTo>
                    <a:lnTo>
                      <a:pt x="84174" y="121457"/>
                    </a:lnTo>
                    <a:lnTo>
                      <a:pt x="96185" y="120809"/>
                    </a:lnTo>
                    <a:lnTo>
                      <a:pt x="107988" y="119551"/>
                    </a:lnTo>
                    <a:lnTo>
                      <a:pt x="119514" y="117553"/>
                    </a:lnTo>
                    <a:lnTo>
                      <a:pt x="130783" y="114608"/>
                    </a:lnTo>
                    <a:lnTo>
                      <a:pt x="141837" y="110699"/>
                    </a:lnTo>
                    <a:lnTo>
                      <a:pt x="152565" y="105955"/>
                    </a:lnTo>
                    <a:lnTo>
                      <a:pt x="162703" y="100554"/>
                    </a:lnTo>
                    <a:lnTo>
                      <a:pt x="172145" y="94655"/>
                    </a:lnTo>
                    <a:lnTo>
                      <a:pt x="180621" y="88067"/>
                    </a:lnTo>
                    <a:lnTo>
                      <a:pt x="187637" y="80282"/>
                    </a:lnTo>
                    <a:lnTo>
                      <a:pt x="193049" y="71126"/>
                    </a:lnTo>
                    <a:lnTo>
                      <a:pt x="196698" y="61044"/>
                    </a:lnTo>
                    <a:lnTo>
                      <a:pt x="198258" y="50892"/>
                    </a:lnTo>
                    <a:lnTo>
                      <a:pt x="197741" y="41182"/>
                    </a:lnTo>
                    <a:lnTo>
                      <a:pt x="195124" y="32223"/>
                    </a:lnTo>
                    <a:lnTo>
                      <a:pt x="190177" y="24286"/>
                    </a:lnTo>
                    <a:lnTo>
                      <a:pt x="182998" y="17401"/>
                    </a:lnTo>
                    <a:lnTo>
                      <a:pt x="173942" y="11593"/>
                    </a:lnTo>
                    <a:lnTo>
                      <a:pt x="163432" y="6974"/>
                    </a:lnTo>
                    <a:lnTo>
                      <a:pt x="151851" y="3496"/>
                    </a:lnTo>
                    <a:lnTo>
                      <a:pt x="139672" y="1141"/>
                    </a:lnTo>
                    <a:lnTo>
                      <a:pt x="127431" y="0"/>
                    </a:lnTo>
                    <a:lnTo>
                      <a:pt x="115429" y="14"/>
                    </a:lnTo>
                    <a:lnTo>
                      <a:pt x="103914" y="1158"/>
                    </a:lnTo>
                    <a:lnTo>
                      <a:pt x="93173" y="3520"/>
                    </a:lnTo>
                    <a:lnTo>
                      <a:pt x="83281" y="7035"/>
                    </a:lnTo>
                    <a:lnTo>
                      <a:pt x="74145" y="11513"/>
                    </a:lnTo>
                    <a:lnTo>
                      <a:pt x="65614" y="16736"/>
                    </a:lnTo>
                    <a:lnTo>
                      <a:pt x="57537" y="22506"/>
                    </a:lnTo>
                    <a:lnTo>
                      <a:pt x="49788" y="28667"/>
                    </a:lnTo>
                    <a:lnTo>
                      <a:pt x="42270" y="35102"/>
                    </a:lnTo>
                    <a:lnTo>
                      <a:pt x="34917" y="41730"/>
                    </a:lnTo>
                    <a:lnTo>
                      <a:pt x="27842" y="48655"/>
                    </a:lnTo>
                    <a:lnTo>
                      <a:pt x="21318" y="56143"/>
                    </a:lnTo>
                    <a:lnTo>
                      <a:pt x="15453" y="64304"/>
                    </a:lnTo>
                    <a:lnTo>
                      <a:pt x="10363" y="73413"/>
                    </a:lnTo>
                    <a:lnTo>
                      <a:pt x="6243" y="83972"/>
                    </a:lnTo>
                    <a:lnTo>
                      <a:pt x="3107" y="96108"/>
                    </a:lnTo>
                    <a:lnTo>
                      <a:pt x="983" y="109327"/>
                    </a:lnTo>
                    <a:lnTo>
                      <a:pt x="0" y="122731"/>
                    </a:lnTo>
                    <a:lnTo>
                      <a:pt x="119" y="135779"/>
                    </a:lnTo>
                    <a:lnTo>
                      <a:pt x="1334" y="148299"/>
                    </a:lnTo>
                    <a:lnTo>
                      <a:pt x="3745" y="160314"/>
                    </a:lnTo>
                    <a:lnTo>
                      <a:pt x="7291" y="171906"/>
                    </a:lnTo>
                    <a:lnTo>
                      <a:pt x="11791" y="183013"/>
                    </a:lnTo>
                    <a:lnTo>
                      <a:pt x="17027" y="193414"/>
                    </a:lnTo>
                    <a:lnTo>
                      <a:pt x="22816" y="203040"/>
                    </a:lnTo>
                    <a:lnTo>
                      <a:pt x="29330" y="211812"/>
                    </a:lnTo>
                    <a:lnTo>
                      <a:pt x="37065" y="219559"/>
                    </a:lnTo>
                    <a:lnTo>
                      <a:pt x="46193" y="226279"/>
                    </a:lnTo>
                    <a:lnTo>
                      <a:pt x="56426" y="231792"/>
                    </a:lnTo>
                    <a:lnTo>
                      <a:pt x="67211" y="235673"/>
                    </a:lnTo>
                    <a:lnTo>
                      <a:pt x="78165" y="237843"/>
                    </a:lnTo>
                    <a:lnTo>
                      <a:pt x="89038" y="238670"/>
                    </a:lnTo>
                    <a:lnTo>
                      <a:pt x="100912" y="238875"/>
                    </a:lnTo>
                    <a:lnTo>
                      <a:pt x="117058" y="238475"/>
                    </a:lnTo>
                    <a:lnTo>
                      <a:pt x="143012" y="237448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5439811" y="2114714"/>
                <a:ext cx="56696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56696" h="147400">
                    <a:moveTo>
                      <a:pt x="0" y="0"/>
                    </a:moveTo>
                    <a:lnTo>
                      <a:pt x="8668" y="5935"/>
                    </a:lnTo>
                    <a:lnTo>
                      <a:pt x="15734" y="12139"/>
                    </a:lnTo>
                    <a:lnTo>
                      <a:pt x="21844" y="19230"/>
                    </a:lnTo>
                    <a:lnTo>
                      <a:pt x="27419" y="26998"/>
                    </a:lnTo>
                    <a:lnTo>
                      <a:pt x="32929" y="34996"/>
                    </a:lnTo>
                    <a:lnTo>
                      <a:pt x="38632" y="42947"/>
                    </a:lnTo>
                    <a:lnTo>
                      <a:pt x="44278" y="51067"/>
                    </a:lnTo>
                    <a:lnTo>
                      <a:pt x="49238" y="59956"/>
                    </a:lnTo>
                    <a:lnTo>
                      <a:pt x="53194" y="69895"/>
                    </a:lnTo>
                    <a:lnTo>
                      <a:pt x="55832" y="80689"/>
                    </a:lnTo>
                    <a:lnTo>
                      <a:pt x="56695" y="91858"/>
                    </a:lnTo>
                    <a:lnTo>
                      <a:pt x="55714" y="103064"/>
                    </a:lnTo>
                    <a:lnTo>
                      <a:pt x="53049" y="113710"/>
                    </a:lnTo>
                    <a:lnTo>
                      <a:pt x="48436" y="123918"/>
                    </a:lnTo>
                    <a:lnTo>
                      <a:pt x="39234" y="134581"/>
                    </a:lnTo>
                    <a:lnTo>
                      <a:pt x="21057" y="147399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797780" y="1491439"/>
                <a:ext cx="431669" cy="654862"/>
              </a:xfrm>
              <a:custGeom>
                <a:avLst/>
                <a:gdLst/>
                <a:ahLst/>
                <a:cxnLst/>
                <a:rect l="0" t="0" r="0" b="0"/>
                <a:pathLst>
                  <a:path w="431669" h="654862">
                    <a:moveTo>
                      <a:pt x="0" y="612747"/>
                    </a:moveTo>
                    <a:lnTo>
                      <a:pt x="2934" y="598145"/>
                    </a:lnTo>
                    <a:lnTo>
                      <a:pt x="5716" y="584874"/>
                    </a:lnTo>
                    <a:lnTo>
                      <a:pt x="8615" y="571677"/>
                    </a:lnTo>
                    <a:lnTo>
                      <a:pt x="11656" y="558508"/>
                    </a:lnTo>
                    <a:lnTo>
                      <a:pt x="14821" y="545648"/>
                    </a:lnTo>
                    <a:lnTo>
                      <a:pt x="18085" y="533243"/>
                    </a:lnTo>
                    <a:lnTo>
                      <a:pt x="21422" y="521130"/>
                    </a:lnTo>
                    <a:lnTo>
                      <a:pt x="24814" y="508928"/>
                    </a:lnTo>
                    <a:lnTo>
                      <a:pt x="28243" y="496409"/>
                    </a:lnTo>
                    <a:lnTo>
                      <a:pt x="31697" y="483033"/>
                    </a:lnTo>
                    <a:lnTo>
                      <a:pt x="35170" y="467918"/>
                    </a:lnTo>
                    <a:lnTo>
                      <a:pt x="38650" y="450752"/>
                    </a:lnTo>
                    <a:lnTo>
                      <a:pt x="41970" y="432188"/>
                    </a:lnTo>
                    <a:lnTo>
                      <a:pt x="44820" y="413503"/>
                    </a:lnTo>
                    <a:lnTo>
                      <a:pt x="47074" y="395465"/>
                    </a:lnTo>
                    <a:lnTo>
                      <a:pt x="48925" y="378459"/>
                    </a:lnTo>
                    <a:lnTo>
                      <a:pt x="50784" y="362738"/>
                    </a:lnTo>
                    <a:lnTo>
                      <a:pt x="52888" y="348278"/>
                    </a:lnTo>
                    <a:lnTo>
                      <a:pt x="55303" y="334720"/>
                    </a:lnTo>
                    <a:lnTo>
                      <a:pt x="58004" y="321519"/>
                    </a:lnTo>
                    <a:lnTo>
                      <a:pt x="60930" y="308330"/>
                    </a:lnTo>
                    <a:lnTo>
                      <a:pt x="63861" y="295008"/>
                    </a:lnTo>
                    <a:lnTo>
                      <a:pt x="66442" y="281523"/>
                    </a:lnTo>
                    <a:lnTo>
                      <a:pt x="68511" y="267897"/>
                    </a:lnTo>
                    <a:lnTo>
                      <a:pt x="70239" y="254321"/>
                    </a:lnTo>
                    <a:lnTo>
                      <a:pt x="72013" y="241134"/>
                    </a:lnTo>
                    <a:lnTo>
                      <a:pt x="74056" y="228484"/>
                    </a:lnTo>
                    <a:lnTo>
                      <a:pt x="76260" y="216194"/>
                    </a:lnTo>
                    <a:lnTo>
                      <a:pt x="78286" y="203869"/>
                    </a:lnTo>
                    <a:lnTo>
                      <a:pt x="79951" y="191282"/>
                    </a:lnTo>
                    <a:lnTo>
                      <a:pt x="81392" y="178539"/>
                    </a:lnTo>
                    <a:lnTo>
                      <a:pt x="82966" y="165977"/>
                    </a:lnTo>
                    <a:lnTo>
                      <a:pt x="84876" y="153779"/>
                    </a:lnTo>
                    <a:lnTo>
                      <a:pt x="87159" y="141807"/>
                    </a:lnTo>
                    <a:lnTo>
                      <a:pt x="89770" y="129703"/>
                    </a:lnTo>
                    <a:lnTo>
                      <a:pt x="92641" y="117262"/>
                    </a:lnTo>
                    <a:lnTo>
                      <a:pt x="95705" y="104450"/>
                    </a:lnTo>
                    <a:lnTo>
                      <a:pt x="98908" y="91309"/>
                    </a:lnTo>
                    <a:lnTo>
                      <a:pt x="102212" y="77937"/>
                    </a:lnTo>
                    <a:lnTo>
                      <a:pt x="105776" y="65384"/>
                    </a:lnTo>
                    <a:lnTo>
                      <a:pt x="110677" y="55680"/>
                    </a:lnTo>
                    <a:lnTo>
                      <a:pt x="117103" y="50276"/>
                    </a:lnTo>
                    <a:lnTo>
                      <a:pt x="123357" y="49675"/>
                    </a:lnTo>
                    <a:lnTo>
                      <a:pt x="128920" y="53213"/>
                    </a:lnTo>
                    <a:lnTo>
                      <a:pt x="133697" y="60243"/>
                    </a:lnTo>
                    <a:lnTo>
                      <a:pt x="137541" y="70509"/>
                    </a:lnTo>
                    <a:lnTo>
                      <a:pt x="140470" y="83589"/>
                    </a:lnTo>
                    <a:lnTo>
                      <a:pt x="142946" y="98760"/>
                    </a:lnTo>
                    <a:lnTo>
                      <a:pt x="145756" y="115159"/>
                    </a:lnTo>
                    <a:lnTo>
                      <a:pt x="149312" y="132191"/>
                    </a:lnTo>
                    <a:lnTo>
                      <a:pt x="153515" y="149525"/>
                    </a:lnTo>
                    <a:lnTo>
                      <a:pt x="157954" y="166997"/>
                    </a:lnTo>
                    <a:lnTo>
                      <a:pt x="162353" y="184513"/>
                    </a:lnTo>
                    <a:lnTo>
                      <a:pt x="166763" y="201547"/>
                    </a:lnTo>
                    <a:lnTo>
                      <a:pt x="171476" y="217160"/>
                    </a:lnTo>
                    <a:lnTo>
                      <a:pt x="176643" y="230959"/>
                    </a:lnTo>
                    <a:lnTo>
                      <a:pt x="182265" y="243040"/>
                    </a:lnTo>
                    <a:lnTo>
                      <a:pt x="188270" y="253705"/>
                    </a:lnTo>
                    <a:lnTo>
                      <a:pt x="194578" y="263285"/>
                    </a:lnTo>
                    <a:lnTo>
                      <a:pt x="201272" y="271909"/>
                    </a:lnTo>
                    <a:lnTo>
                      <a:pt x="208598" y="279497"/>
                    </a:lnTo>
                    <a:lnTo>
                      <a:pt x="216633" y="286077"/>
                    </a:lnTo>
                    <a:lnTo>
                      <a:pt x="225148" y="291312"/>
                    </a:lnTo>
                    <a:lnTo>
                      <a:pt x="233709" y="294467"/>
                    </a:lnTo>
                    <a:lnTo>
                      <a:pt x="242064" y="295314"/>
                    </a:lnTo>
                    <a:lnTo>
                      <a:pt x="250300" y="293763"/>
                    </a:lnTo>
                    <a:lnTo>
                      <a:pt x="258744" y="289605"/>
                    </a:lnTo>
                    <a:lnTo>
                      <a:pt x="267568" y="282987"/>
                    </a:lnTo>
                    <a:lnTo>
                      <a:pt x="276630" y="274154"/>
                    </a:lnTo>
                    <a:lnTo>
                      <a:pt x="285567" y="263269"/>
                    </a:lnTo>
                    <a:lnTo>
                      <a:pt x="294173" y="250622"/>
                    </a:lnTo>
                    <a:lnTo>
                      <a:pt x="302411" y="236744"/>
                    </a:lnTo>
                    <a:lnTo>
                      <a:pt x="310323" y="222292"/>
                    </a:lnTo>
                    <a:lnTo>
                      <a:pt x="317972" y="207691"/>
                    </a:lnTo>
                    <a:lnTo>
                      <a:pt x="325262" y="193297"/>
                    </a:lnTo>
                    <a:lnTo>
                      <a:pt x="331938" y="179478"/>
                    </a:lnTo>
                    <a:lnTo>
                      <a:pt x="337916" y="166360"/>
                    </a:lnTo>
                    <a:lnTo>
                      <a:pt x="343424" y="153567"/>
                    </a:lnTo>
                    <a:lnTo>
                      <a:pt x="348890" y="140363"/>
                    </a:lnTo>
                    <a:lnTo>
                      <a:pt x="354570" y="126364"/>
                    </a:lnTo>
                    <a:lnTo>
                      <a:pt x="360540" y="111687"/>
                    </a:lnTo>
                    <a:lnTo>
                      <a:pt x="366779" y="96755"/>
                    </a:lnTo>
                    <a:lnTo>
                      <a:pt x="373235" y="81860"/>
                    </a:lnTo>
                    <a:lnTo>
                      <a:pt x="379689" y="67283"/>
                    </a:lnTo>
                    <a:lnTo>
                      <a:pt x="385789" y="53348"/>
                    </a:lnTo>
                    <a:lnTo>
                      <a:pt x="391374" y="40170"/>
                    </a:lnTo>
                    <a:lnTo>
                      <a:pt x="396615" y="27848"/>
                    </a:lnTo>
                    <a:lnTo>
                      <a:pt x="401900" y="16558"/>
                    </a:lnTo>
                    <a:lnTo>
                      <a:pt x="407440" y="6375"/>
                    </a:lnTo>
                    <a:lnTo>
                      <a:pt x="412607" y="0"/>
                    </a:lnTo>
                    <a:lnTo>
                      <a:pt x="415986" y="332"/>
                    </a:lnTo>
                    <a:lnTo>
                      <a:pt x="417074" y="5478"/>
                    </a:lnTo>
                    <a:lnTo>
                      <a:pt x="416423" y="14011"/>
                    </a:lnTo>
                    <a:lnTo>
                      <a:pt x="414665" y="25473"/>
                    </a:lnTo>
                    <a:lnTo>
                      <a:pt x="412236" y="39451"/>
                    </a:lnTo>
                    <a:lnTo>
                      <a:pt x="409401" y="55603"/>
                    </a:lnTo>
                    <a:lnTo>
                      <a:pt x="406318" y="73744"/>
                    </a:lnTo>
                    <a:lnTo>
                      <a:pt x="403085" y="93576"/>
                    </a:lnTo>
                    <a:lnTo>
                      <a:pt x="399924" y="114253"/>
                    </a:lnTo>
                    <a:lnTo>
                      <a:pt x="397178" y="134515"/>
                    </a:lnTo>
                    <a:lnTo>
                      <a:pt x="394993" y="153694"/>
                    </a:lnTo>
                    <a:lnTo>
                      <a:pt x="393185" y="171671"/>
                    </a:lnTo>
                    <a:lnTo>
                      <a:pt x="391356" y="188592"/>
                    </a:lnTo>
                    <a:lnTo>
                      <a:pt x="389275" y="204680"/>
                    </a:lnTo>
                    <a:lnTo>
                      <a:pt x="387046" y="220148"/>
                    </a:lnTo>
                    <a:lnTo>
                      <a:pt x="385002" y="235171"/>
                    </a:lnTo>
                    <a:lnTo>
                      <a:pt x="383330" y="249881"/>
                    </a:lnTo>
                    <a:lnTo>
                      <a:pt x="382055" y="264373"/>
                    </a:lnTo>
                    <a:lnTo>
                      <a:pt x="381125" y="278719"/>
                    </a:lnTo>
                    <a:lnTo>
                      <a:pt x="380464" y="292964"/>
                    </a:lnTo>
                    <a:lnTo>
                      <a:pt x="380004" y="307140"/>
                    </a:lnTo>
                    <a:lnTo>
                      <a:pt x="379687" y="321271"/>
                    </a:lnTo>
                    <a:lnTo>
                      <a:pt x="379472" y="335371"/>
                    </a:lnTo>
                    <a:lnTo>
                      <a:pt x="379325" y="349451"/>
                    </a:lnTo>
                    <a:lnTo>
                      <a:pt x="379227" y="363517"/>
                    </a:lnTo>
                    <a:lnTo>
                      <a:pt x="379160" y="377573"/>
                    </a:lnTo>
                    <a:lnTo>
                      <a:pt x="379116" y="391623"/>
                    </a:lnTo>
                    <a:lnTo>
                      <a:pt x="379086" y="405670"/>
                    </a:lnTo>
                    <a:lnTo>
                      <a:pt x="379071" y="419713"/>
                    </a:lnTo>
                    <a:lnTo>
                      <a:pt x="379230" y="433755"/>
                    </a:lnTo>
                    <a:lnTo>
                      <a:pt x="379870" y="447795"/>
                    </a:lnTo>
                    <a:lnTo>
                      <a:pt x="381117" y="461844"/>
                    </a:lnTo>
                    <a:lnTo>
                      <a:pt x="382939" y="476229"/>
                    </a:lnTo>
                    <a:lnTo>
                      <a:pt x="385232" y="491564"/>
                    </a:lnTo>
                    <a:lnTo>
                      <a:pt x="387887" y="508100"/>
                    </a:lnTo>
                    <a:lnTo>
                      <a:pt x="390803" y="525444"/>
                    </a:lnTo>
                    <a:lnTo>
                      <a:pt x="393907" y="542778"/>
                    </a:lnTo>
                    <a:lnTo>
                      <a:pt x="397145" y="559617"/>
                    </a:lnTo>
                    <a:lnTo>
                      <a:pt x="400642" y="575668"/>
                    </a:lnTo>
                    <a:lnTo>
                      <a:pt x="404673" y="590674"/>
                    </a:lnTo>
                    <a:lnTo>
                      <a:pt x="409343" y="604601"/>
                    </a:lnTo>
                    <a:lnTo>
                      <a:pt x="414296" y="617147"/>
                    </a:lnTo>
                    <a:lnTo>
                      <a:pt x="419304" y="628868"/>
                    </a:lnTo>
                    <a:lnTo>
                      <a:pt x="424806" y="640795"/>
                    </a:lnTo>
                    <a:lnTo>
                      <a:pt x="431668" y="654861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6317951" y="1893616"/>
                <a:ext cx="189948" cy="225263"/>
              </a:xfrm>
              <a:custGeom>
                <a:avLst/>
                <a:gdLst/>
                <a:ahLst/>
                <a:cxnLst/>
                <a:rect l="0" t="0" r="0" b="0"/>
                <a:pathLst>
                  <a:path w="189948" h="225263">
                    <a:moveTo>
                      <a:pt x="101010" y="21057"/>
                    </a:moveTo>
                    <a:lnTo>
                      <a:pt x="95009" y="15390"/>
                    </a:lnTo>
                    <a:lnTo>
                      <a:pt x="88164" y="11746"/>
                    </a:lnTo>
                    <a:lnTo>
                      <a:pt x="79785" y="9846"/>
                    </a:lnTo>
                    <a:lnTo>
                      <a:pt x="70504" y="9690"/>
                    </a:lnTo>
                    <a:lnTo>
                      <a:pt x="61486" y="11606"/>
                    </a:lnTo>
                    <a:lnTo>
                      <a:pt x="53380" y="15584"/>
                    </a:lnTo>
                    <a:lnTo>
                      <a:pt x="46160" y="21330"/>
                    </a:lnTo>
                    <a:lnTo>
                      <a:pt x="39405" y="28462"/>
                    </a:lnTo>
                    <a:lnTo>
                      <a:pt x="32796" y="36622"/>
                    </a:lnTo>
                    <a:lnTo>
                      <a:pt x="26341" y="45521"/>
                    </a:lnTo>
                    <a:lnTo>
                      <a:pt x="20293" y="54938"/>
                    </a:lnTo>
                    <a:lnTo>
                      <a:pt x="14777" y="64718"/>
                    </a:lnTo>
                    <a:lnTo>
                      <a:pt x="9935" y="74911"/>
                    </a:lnTo>
                    <a:lnTo>
                      <a:pt x="5987" y="85746"/>
                    </a:lnTo>
                    <a:lnTo>
                      <a:pt x="2969" y="97294"/>
                    </a:lnTo>
                    <a:lnTo>
                      <a:pt x="928" y="109321"/>
                    </a:lnTo>
                    <a:lnTo>
                      <a:pt x="0" y="121395"/>
                    </a:lnTo>
                    <a:lnTo>
                      <a:pt x="157" y="133257"/>
                    </a:lnTo>
                    <a:lnTo>
                      <a:pt x="1396" y="144833"/>
                    </a:lnTo>
                    <a:lnTo>
                      <a:pt x="3823" y="156139"/>
                    </a:lnTo>
                    <a:lnTo>
                      <a:pt x="7385" y="167220"/>
                    </a:lnTo>
                    <a:lnTo>
                      <a:pt x="12065" y="177967"/>
                    </a:lnTo>
                    <a:lnTo>
                      <a:pt x="17955" y="188118"/>
                    </a:lnTo>
                    <a:lnTo>
                      <a:pt x="24996" y="197569"/>
                    </a:lnTo>
                    <a:lnTo>
                      <a:pt x="33164" y="206052"/>
                    </a:lnTo>
                    <a:lnTo>
                      <a:pt x="42549" y="213072"/>
                    </a:lnTo>
                    <a:lnTo>
                      <a:pt x="53081" y="218491"/>
                    </a:lnTo>
                    <a:lnTo>
                      <a:pt x="64407" y="222316"/>
                    </a:lnTo>
                    <a:lnTo>
                      <a:pt x="76002" y="224524"/>
                    </a:lnTo>
                    <a:lnTo>
                      <a:pt x="87533" y="225262"/>
                    </a:lnTo>
                    <a:lnTo>
                      <a:pt x="98716" y="224470"/>
                    </a:lnTo>
                    <a:lnTo>
                      <a:pt x="109226" y="221820"/>
                    </a:lnTo>
                    <a:lnTo>
                      <a:pt x="118959" y="217293"/>
                    </a:lnTo>
                    <a:lnTo>
                      <a:pt x="127987" y="210984"/>
                    </a:lnTo>
                    <a:lnTo>
                      <a:pt x="136444" y="202929"/>
                    </a:lnTo>
                    <a:lnTo>
                      <a:pt x="144471" y="193325"/>
                    </a:lnTo>
                    <a:lnTo>
                      <a:pt x="152188" y="182471"/>
                    </a:lnTo>
                    <a:lnTo>
                      <a:pt x="159683" y="170669"/>
                    </a:lnTo>
                    <a:lnTo>
                      <a:pt x="167017" y="158178"/>
                    </a:lnTo>
                    <a:lnTo>
                      <a:pt x="173909" y="145199"/>
                    </a:lnTo>
                    <a:lnTo>
                      <a:pt x="179779" y="131881"/>
                    </a:lnTo>
                    <a:lnTo>
                      <a:pt x="184385" y="118334"/>
                    </a:lnTo>
                    <a:lnTo>
                      <a:pt x="187647" y="104797"/>
                    </a:lnTo>
                    <a:lnTo>
                      <a:pt x="189469" y="91627"/>
                    </a:lnTo>
                    <a:lnTo>
                      <a:pt x="189947" y="78995"/>
                    </a:lnTo>
                    <a:lnTo>
                      <a:pt x="189152" y="67054"/>
                    </a:lnTo>
                    <a:lnTo>
                      <a:pt x="187030" y="56027"/>
                    </a:lnTo>
                    <a:lnTo>
                      <a:pt x="183681" y="45947"/>
                    </a:lnTo>
                    <a:lnTo>
                      <a:pt x="179238" y="36797"/>
                    </a:lnTo>
                    <a:lnTo>
                      <a:pt x="173150" y="27600"/>
                    </a:lnTo>
                    <a:lnTo>
                      <a:pt x="162648" y="16430"/>
                    </a:lnTo>
                    <a:lnTo>
                      <a:pt x="143124" y="0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597946" y="1872559"/>
                <a:ext cx="187709" cy="201260"/>
              </a:xfrm>
              <a:custGeom>
                <a:avLst/>
                <a:gdLst/>
                <a:ahLst/>
                <a:cxnLst/>
                <a:rect l="0" t="0" r="0" b="0"/>
                <a:pathLst>
                  <a:path w="187709" h="201260">
                    <a:moveTo>
                      <a:pt x="126342" y="0"/>
                    </a:moveTo>
                    <a:lnTo>
                      <a:pt x="114673" y="67"/>
                    </a:lnTo>
                    <a:lnTo>
                      <a:pt x="104184" y="707"/>
                    </a:lnTo>
                    <a:lnTo>
                      <a:pt x="93887" y="2008"/>
                    </a:lnTo>
                    <a:lnTo>
                      <a:pt x="83759" y="4041"/>
                    </a:lnTo>
                    <a:lnTo>
                      <a:pt x="74063" y="7005"/>
                    </a:lnTo>
                    <a:lnTo>
                      <a:pt x="64937" y="10934"/>
                    </a:lnTo>
                    <a:lnTo>
                      <a:pt x="56680" y="16029"/>
                    </a:lnTo>
                    <a:lnTo>
                      <a:pt x="49814" y="22729"/>
                    </a:lnTo>
                    <a:lnTo>
                      <a:pt x="44506" y="31118"/>
                    </a:lnTo>
                    <a:lnTo>
                      <a:pt x="40926" y="40666"/>
                    </a:lnTo>
                    <a:lnTo>
                      <a:pt x="39414" y="50451"/>
                    </a:lnTo>
                    <a:lnTo>
                      <a:pt x="39958" y="59902"/>
                    </a:lnTo>
                    <a:lnTo>
                      <a:pt x="42424" y="68346"/>
                    </a:lnTo>
                    <a:lnTo>
                      <a:pt x="46736" y="74873"/>
                    </a:lnTo>
                    <a:lnTo>
                      <a:pt x="52676" y="79188"/>
                    </a:lnTo>
                    <a:lnTo>
                      <a:pt x="60086" y="81812"/>
                    </a:lnTo>
                    <a:lnTo>
                      <a:pt x="68953" y="83748"/>
                    </a:lnTo>
                    <a:lnTo>
                      <a:pt x="79133" y="85655"/>
                    </a:lnTo>
                    <a:lnTo>
                      <a:pt x="90222" y="87807"/>
                    </a:lnTo>
                    <a:lnTo>
                      <a:pt x="101656" y="90267"/>
                    </a:lnTo>
                    <a:lnTo>
                      <a:pt x="113081" y="93008"/>
                    </a:lnTo>
                    <a:lnTo>
                      <a:pt x="124191" y="96140"/>
                    </a:lnTo>
                    <a:lnTo>
                      <a:pt x="134653" y="99913"/>
                    </a:lnTo>
                    <a:lnTo>
                      <a:pt x="144354" y="104410"/>
                    </a:lnTo>
                    <a:lnTo>
                      <a:pt x="153361" y="109564"/>
                    </a:lnTo>
                    <a:lnTo>
                      <a:pt x="161804" y="115247"/>
                    </a:lnTo>
                    <a:lnTo>
                      <a:pt x="169808" y="121334"/>
                    </a:lnTo>
                    <a:lnTo>
                      <a:pt x="177000" y="127879"/>
                    </a:lnTo>
                    <a:lnTo>
                      <a:pt x="182547" y="135104"/>
                    </a:lnTo>
                    <a:lnTo>
                      <a:pt x="186122" y="143071"/>
                    </a:lnTo>
                    <a:lnTo>
                      <a:pt x="187708" y="151540"/>
                    </a:lnTo>
                    <a:lnTo>
                      <a:pt x="187335" y="160070"/>
                    </a:lnTo>
                    <a:lnTo>
                      <a:pt x="185227" y="168395"/>
                    </a:lnTo>
                    <a:lnTo>
                      <a:pt x="181558" y="176273"/>
                    </a:lnTo>
                    <a:lnTo>
                      <a:pt x="176362" y="183411"/>
                    </a:lnTo>
                    <a:lnTo>
                      <a:pt x="169791" y="189718"/>
                    </a:lnTo>
                    <a:lnTo>
                      <a:pt x="161770" y="194952"/>
                    </a:lnTo>
                    <a:lnTo>
                      <a:pt x="151952" y="198645"/>
                    </a:lnTo>
                    <a:lnTo>
                      <a:pt x="140317" y="200685"/>
                    </a:lnTo>
                    <a:lnTo>
                      <a:pt x="127435" y="201259"/>
                    </a:lnTo>
                    <a:lnTo>
                      <a:pt x="114258" y="200664"/>
                    </a:lnTo>
                    <a:lnTo>
                      <a:pt x="101358" y="199193"/>
                    </a:lnTo>
                    <a:lnTo>
                      <a:pt x="88766" y="197091"/>
                    </a:lnTo>
                    <a:lnTo>
                      <a:pt x="76172" y="194542"/>
                    </a:lnTo>
                    <a:lnTo>
                      <a:pt x="63380" y="191689"/>
                    </a:lnTo>
                    <a:lnTo>
                      <a:pt x="50748" y="188782"/>
                    </a:lnTo>
                    <a:lnTo>
                      <a:pt x="37766" y="185901"/>
                    </a:lnTo>
                    <a:lnTo>
                      <a:pt x="22173" y="182799"/>
                    </a:lnTo>
                    <a:lnTo>
                      <a:pt x="0" y="178984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903273" y="1577761"/>
                <a:ext cx="31586" cy="473783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473783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0" y="43087"/>
                    </a:lnTo>
                    <a:lnTo>
                      <a:pt x="0" y="58634"/>
                    </a:lnTo>
                    <a:lnTo>
                      <a:pt x="0" y="75756"/>
                    </a:lnTo>
                    <a:lnTo>
                      <a:pt x="4" y="94564"/>
                    </a:lnTo>
                    <a:lnTo>
                      <a:pt x="177" y="114214"/>
                    </a:lnTo>
                    <a:lnTo>
                      <a:pt x="826" y="133170"/>
                    </a:lnTo>
                    <a:lnTo>
                      <a:pt x="2074" y="150617"/>
                    </a:lnTo>
                    <a:lnTo>
                      <a:pt x="3727" y="166599"/>
                    </a:lnTo>
                    <a:lnTo>
                      <a:pt x="5375" y="181632"/>
                    </a:lnTo>
                    <a:lnTo>
                      <a:pt x="6778" y="196167"/>
                    </a:lnTo>
                    <a:lnTo>
                      <a:pt x="7871" y="210948"/>
                    </a:lnTo>
                    <a:lnTo>
                      <a:pt x="8678" y="227031"/>
                    </a:lnTo>
                    <a:lnTo>
                      <a:pt x="9261" y="244866"/>
                    </a:lnTo>
                    <a:lnTo>
                      <a:pt x="9839" y="264224"/>
                    </a:lnTo>
                    <a:lnTo>
                      <a:pt x="10766" y="284508"/>
                    </a:lnTo>
                    <a:lnTo>
                      <a:pt x="12206" y="305251"/>
                    </a:lnTo>
                    <a:lnTo>
                      <a:pt x="13989" y="325872"/>
                    </a:lnTo>
                    <a:lnTo>
                      <a:pt x="15724" y="345628"/>
                    </a:lnTo>
                    <a:lnTo>
                      <a:pt x="17191" y="364204"/>
                    </a:lnTo>
                    <a:lnTo>
                      <a:pt x="18496" y="381642"/>
                    </a:lnTo>
                    <a:lnTo>
                      <a:pt x="19979" y="398133"/>
                    </a:lnTo>
                    <a:lnTo>
                      <a:pt x="21823" y="413882"/>
                    </a:lnTo>
                    <a:lnTo>
                      <a:pt x="23902" y="428478"/>
                    </a:lnTo>
                    <a:lnTo>
                      <a:pt x="26062" y="442331"/>
                    </a:lnTo>
                    <a:lnTo>
                      <a:pt x="28496" y="456664"/>
                    </a:lnTo>
                    <a:lnTo>
                      <a:pt x="31585" y="473782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808516" y="1715684"/>
                <a:ext cx="231628" cy="20005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0005">
                    <a:moveTo>
                      <a:pt x="231627" y="9476"/>
                    </a:moveTo>
                    <a:lnTo>
                      <a:pt x="222692" y="6609"/>
                    </a:lnTo>
                    <a:lnTo>
                      <a:pt x="213064" y="4467"/>
                    </a:lnTo>
                    <a:lnTo>
                      <a:pt x="201777" y="2864"/>
                    </a:lnTo>
                    <a:lnTo>
                      <a:pt x="189109" y="1684"/>
                    </a:lnTo>
                    <a:lnTo>
                      <a:pt x="175629" y="835"/>
                    </a:lnTo>
                    <a:lnTo>
                      <a:pt x="161753" y="242"/>
                    </a:lnTo>
                    <a:lnTo>
                      <a:pt x="147544" y="0"/>
                    </a:lnTo>
                    <a:lnTo>
                      <a:pt x="132804" y="365"/>
                    </a:lnTo>
                    <a:lnTo>
                      <a:pt x="117459" y="1424"/>
                    </a:lnTo>
                    <a:lnTo>
                      <a:pt x="101887" y="3119"/>
                    </a:lnTo>
                    <a:lnTo>
                      <a:pt x="86804" y="5328"/>
                    </a:lnTo>
                    <a:lnTo>
                      <a:pt x="72588" y="7920"/>
                    </a:lnTo>
                    <a:lnTo>
                      <a:pt x="59333" y="10636"/>
                    </a:lnTo>
                    <a:lnTo>
                      <a:pt x="45509" y="13360"/>
                    </a:lnTo>
                    <a:lnTo>
                      <a:pt x="27676" y="16328"/>
                    </a:lnTo>
                    <a:lnTo>
                      <a:pt x="0" y="20004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7145428" y="2030486"/>
                <a:ext cx="55034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55034" h="221100">
                    <a:moveTo>
                      <a:pt x="0" y="0"/>
                    </a:moveTo>
                    <a:lnTo>
                      <a:pt x="5867" y="8734"/>
                    </a:lnTo>
                    <a:lnTo>
                      <a:pt x="11431" y="16441"/>
                    </a:lnTo>
                    <a:lnTo>
                      <a:pt x="17226" y="23848"/>
                    </a:lnTo>
                    <a:lnTo>
                      <a:pt x="23134" y="31281"/>
                    </a:lnTo>
                    <a:lnTo>
                      <a:pt x="28816" y="39108"/>
                    </a:lnTo>
                    <a:lnTo>
                      <a:pt x="34091" y="47487"/>
                    </a:lnTo>
                    <a:lnTo>
                      <a:pt x="38941" y="56403"/>
                    </a:lnTo>
                    <a:lnTo>
                      <a:pt x="43427" y="65766"/>
                    </a:lnTo>
                    <a:lnTo>
                      <a:pt x="47619" y="75473"/>
                    </a:lnTo>
                    <a:lnTo>
                      <a:pt x="51266" y="85432"/>
                    </a:lnTo>
                    <a:lnTo>
                      <a:pt x="53810" y="95570"/>
                    </a:lnTo>
                    <a:lnTo>
                      <a:pt x="55033" y="105832"/>
                    </a:lnTo>
                    <a:lnTo>
                      <a:pt x="54872" y="116181"/>
                    </a:lnTo>
                    <a:lnTo>
                      <a:pt x="53242" y="126588"/>
                    </a:lnTo>
                    <a:lnTo>
                      <a:pt x="50256" y="137035"/>
                    </a:lnTo>
                    <a:lnTo>
                      <a:pt x="46150" y="147509"/>
                    </a:lnTo>
                    <a:lnTo>
                      <a:pt x="41186" y="158001"/>
                    </a:lnTo>
                    <a:lnTo>
                      <a:pt x="35601" y="168496"/>
                    </a:lnTo>
                    <a:lnTo>
                      <a:pt x="29882" y="178728"/>
                    </a:lnTo>
                    <a:lnTo>
                      <a:pt x="24205" y="189292"/>
                    </a:lnTo>
                    <a:lnTo>
                      <a:pt x="18075" y="202233"/>
                    </a:lnTo>
                    <a:lnTo>
                      <a:pt x="10529" y="221099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 rot="271722">
              <a:off x="2544357" y="2622582"/>
              <a:ext cx="4169271" cy="773927"/>
              <a:chOff x="2544357" y="2622582"/>
              <a:chExt cx="4169271" cy="773927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2544357" y="2738395"/>
                <a:ext cx="326369" cy="658114"/>
              </a:xfrm>
              <a:custGeom>
                <a:avLst/>
                <a:gdLst/>
                <a:ahLst/>
                <a:cxnLst/>
                <a:rect l="0" t="0" r="0" b="0"/>
                <a:pathLst>
                  <a:path w="326369" h="658114">
                    <a:moveTo>
                      <a:pt x="10513" y="0"/>
                    </a:moveTo>
                    <a:lnTo>
                      <a:pt x="7647" y="8869"/>
                    </a:lnTo>
                    <a:lnTo>
                      <a:pt x="5505" y="17856"/>
                    </a:lnTo>
                    <a:lnTo>
                      <a:pt x="3902" y="27860"/>
                    </a:lnTo>
                    <a:lnTo>
                      <a:pt x="2721" y="39187"/>
                    </a:lnTo>
                    <a:lnTo>
                      <a:pt x="1873" y="52295"/>
                    </a:lnTo>
                    <a:lnTo>
                      <a:pt x="1275" y="67264"/>
                    </a:lnTo>
                    <a:lnTo>
                      <a:pt x="861" y="84026"/>
                    </a:lnTo>
                    <a:lnTo>
                      <a:pt x="577" y="102548"/>
                    </a:lnTo>
                    <a:lnTo>
                      <a:pt x="383" y="122622"/>
                    </a:lnTo>
                    <a:lnTo>
                      <a:pt x="252" y="143453"/>
                    </a:lnTo>
                    <a:lnTo>
                      <a:pt x="164" y="163816"/>
                    </a:lnTo>
                    <a:lnTo>
                      <a:pt x="105" y="183059"/>
                    </a:lnTo>
                    <a:lnTo>
                      <a:pt x="65" y="201079"/>
                    </a:lnTo>
                    <a:lnTo>
                      <a:pt x="39" y="218029"/>
                    </a:lnTo>
                    <a:lnTo>
                      <a:pt x="21" y="234135"/>
                    </a:lnTo>
                    <a:lnTo>
                      <a:pt x="9" y="249616"/>
                    </a:lnTo>
                    <a:lnTo>
                      <a:pt x="1" y="264646"/>
                    </a:lnTo>
                    <a:lnTo>
                      <a:pt x="0" y="279362"/>
                    </a:lnTo>
                    <a:lnTo>
                      <a:pt x="169" y="293859"/>
                    </a:lnTo>
                    <a:lnTo>
                      <a:pt x="815" y="308206"/>
                    </a:lnTo>
                    <a:lnTo>
                      <a:pt x="2058" y="322466"/>
                    </a:lnTo>
                    <a:lnTo>
                      <a:pt x="3537" y="337163"/>
                    </a:lnTo>
                    <a:lnTo>
                      <a:pt x="4536" y="353239"/>
                    </a:lnTo>
                    <a:lnTo>
                      <a:pt x="4689" y="371086"/>
                    </a:lnTo>
                    <a:lnTo>
                      <a:pt x="4129" y="390124"/>
                    </a:lnTo>
                    <a:lnTo>
                      <a:pt x="3289" y="409134"/>
                    </a:lnTo>
                    <a:lnTo>
                      <a:pt x="2469" y="427394"/>
                    </a:lnTo>
                    <a:lnTo>
                      <a:pt x="1954" y="444551"/>
                    </a:lnTo>
                    <a:lnTo>
                      <a:pt x="2073" y="460373"/>
                    </a:lnTo>
                    <a:lnTo>
                      <a:pt x="2930" y="474897"/>
                    </a:lnTo>
                    <a:lnTo>
                      <a:pt x="4135" y="488328"/>
                    </a:lnTo>
                    <a:lnTo>
                      <a:pt x="4943" y="500911"/>
                    </a:lnTo>
                    <a:lnTo>
                      <a:pt x="4965" y="512881"/>
                    </a:lnTo>
                    <a:lnTo>
                      <a:pt x="4315" y="524910"/>
                    </a:lnTo>
                    <a:lnTo>
                      <a:pt x="3414" y="538052"/>
                    </a:lnTo>
                    <a:lnTo>
                      <a:pt x="2548" y="552784"/>
                    </a:lnTo>
                    <a:lnTo>
                      <a:pt x="1832" y="568748"/>
                    </a:lnTo>
                    <a:lnTo>
                      <a:pt x="1285" y="585075"/>
                    </a:lnTo>
                    <a:lnTo>
                      <a:pt x="899" y="601190"/>
                    </a:lnTo>
                    <a:lnTo>
                      <a:pt x="1134" y="616396"/>
                    </a:lnTo>
                    <a:lnTo>
                      <a:pt x="2882" y="629761"/>
                    </a:lnTo>
                    <a:lnTo>
                      <a:pt x="6501" y="640948"/>
                    </a:lnTo>
                    <a:lnTo>
                      <a:pt x="11712" y="649642"/>
                    </a:lnTo>
                    <a:lnTo>
                      <a:pt x="17891" y="655297"/>
                    </a:lnTo>
                    <a:lnTo>
                      <a:pt x="24567" y="657922"/>
                    </a:lnTo>
                    <a:lnTo>
                      <a:pt x="31642" y="658113"/>
                    </a:lnTo>
                    <a:lnTo>
                      <a:pt x="39288" y="656739"/>
                    </a:lnTo>
                    <a:lnTo>
                      <a:pt x="47579" y="654456"/>
                    </a:lnTo>
                    <a:lnTo>
                      <a:pt x="56620" y="651660"/>
                    </a:lnTo>
                    <a:lnTo>
                      <a:pt x="66607" y="648572"/>
                    </a:lnTo>
                    <a:lnTo>
                      <a:pt x="77554" y="645317"/>
                    </a:lnTo>
                    <a:lnTo>
                      <a:pt x="89331" y="641964"/>
                    </a:lnTo>
                    <a:lnTo>
                      <a:pt x="101761" y="638553"/>
                    </a:lnTo>
                    <a:lnTo>
                      <a:pt x="114682" y="635109"/>
                    </a:lnTo>
                    <a:lnTo>
                      <a:pt x="128120" y="631813"/>
                    </a:lnTo>
                    <a:lnTo>
                      <a:pt x="142280" y="628977"/>
                    </a:lnTo>
                    <a:lnTo>
                      <a:pt x="157209" y="626738"/>
                    </a:lnTo>
                    <a:lnTo>
                      <a:pt x="172659" y="625065"/>
                    </a:lnTo>
                    <a:lnTo>
                      <a:pt x="188183" y="623859"/>
                    </a:lnTo>
                    <a:lnTo>
                      <a:pt x="203515" y="623011"/>
                    </a:lnTo>
                    <a:lnTo>
                      <a:pt x="218573" y="622423"/>
                    </a:lnTo>
                    <a:lnTo>
                      <a:pt x="233370" y="622020"/>
                    </a:lnTo>
                    <a:lnTo>
                      <a:pt x="247944" y="621745"/>
                    </a:lnTo>
                    <a:lnTo>
                      <a:pt x="262127" y="621560"/>
                    </a:lnTo>
                    <a:lnTo>
                      <a:pt x="277137" y="621414"/>
                    </a:lnTo>
                    <a:lnTo>
                      <a:pt x="296529" y="621296"/>
                    </a:lnTo>
                    <a:lnTo>
                      <a:pt x="326368" y="621182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2841042" y="3040987"/>
                <a:ext cx="229726" cy="288156"/>
              </a:xfrm>
              <a:custGeom>
                <a:avLst/>
                <a:gdLst/>
                <a:ahLst/>
                <a:cxnLst/>
                <a:rect l="0" t="0" r="0" b="0"/>
                <a:pathLst>
                  <a:path w="229726" h="288156">
                    <a:moveTo>
                      <a:pt x="8626" y="171191"/>
                    </a:moveTo>
                    <a:lnTo>
                      <a:pt x="14561" y="165391"/>
                    </a:lnTo>
                    <a:lnTo>
                      <a:pt x="20766" y="160466"/>
                    </a:lnTo>
                    <a:lnTo>
                      <a:pt x="27866" y="155964"/>
                    </a:lnTo>
                    <a:lnTo>
                      <a:pt x="35979" y="151743"/>
                    </a:lnTo>
                    <a:lnTo>
                      <a:pt x="45274" y="147729"/>
                    </a:lnTo>
                    <a:lnTo>
                      <a:pt x="55717" y="143868"/>
                    </a:lnTo>
                    <a:lnTo>
                      <a:pt x="66970" y="140116"/>
                    </a:lnTo>
                    <a:lnTo>
                      <a:pt x="78507" y="136440"/>
                    </a:lnTo>
                    <a:lnTo>
                      <a:pt x="89999" y="132813"/>
                    </a:lnTo>
                    <a:lnTo>
                      <a:pt x="101152" y="129054"/>
                    </a:lnTo>
                    <a:lnTo>
                      <a:pt x="111641" y="124846"/>
                    </a:lnTo>
                    <a:lnTo>
                      <a:pt x="121360" y="120049"/>
                    </a:lnTo>
                    <a:lnTo>
                      <a:pt x="130378" y="114690"/>
                    </a:lnTo>
                    <a:lnTo>
                      <a:pt x="138830" y="108869"/>
                    </a:lnTo>
                    <a:lnTo>
                      <a:pt x="146853" y="102688"/>
                    </a:lnTo>
                    <a:lnTo>
                      <a:pt x="154566" y="96081"/>
                    </a:lnTo>
                    <a:lnTo>
                      <a:pt x="162060" y="88814"/>
                    </a:lnTo>
                    <a:lnTo>
                      <a:pt x="169388" y="80814"/>
                    </a:lnTo>
                    <a:lnTo>
                      <a:pt x="176106" y="72154"/>
                    </a:lnTo>
                    <a:lnTo>
                      <a:pt x="181327" y="62963"/>
                    </a:lnTo>
                    <a:lnTo>
                      <a:pt x="184680" y="53375"/>
                    </a:lnTo>
                    <a:lnTo>
                      <a:pt x="186116" y="43667"/>
                    </a:lnTo>
                    <a:lnTo>
                      <a:pt x="185641" y="34229"/>
                    </a:lnTo>
                    <a:lnTo>
                      <a:pt x="183459" y="25263"/>
                    </a:lnTo>
                    <a:lnTo>
                      <a:pt x="179571" y="17109"/>
                    </a:lnTo>
                    <a:lnTo>
                      <a:pt x="173697" y="10311"/>
                    </a:lnTo>
                    <a:lnTo>
                      <a:pt x="165860" y="5045"/>
                    </a:lnTo>
                    <a:lnTo>
                      <a:pt x="156345" y="1493"/>
                    </a:lnTo>
                    <a:lnTo>
                      <a:pt x="145519" y="0"/>
                    </a:lnTo>
                    <a:lnTo>
                      <a:pt x="133728" y="552"/>
                    </a:lnTo>
                    <a:lnTo>
                      <a:pt x="121576" y="2852"/>
                    </a:lnTo>
                    <a:lnTo>
                      <a:pt x="109884" y="6522"/>
                    </a:lnTo>
                    <a:lnTo>
                      <a:pt x="99060" y="11212"/>
                    </a:lnTo>
                    <a:lnTo>
                      <a:pt x="88980" y="16798"/>
                    </a:lnTo>
                    <a:lnTo>
                      <a:pt x="79210" y="23370"/>
                    </a:lnTo>
                    <a:lnTo>
                      <a:pt x="69452" y="30900"/>
                    </a:lnTo>
                    <a:lnTo>
                      <a:pt x="59743" y="39244"/>
                    </a:lnTo>
                    <a:lnTo>
                      <a:pt x="50363" y="48223"/>
                    </a:lnTo>
                    <a:lnTo>
                      <a:pt x="41460" y="57672"/>
                    </a:lnTo>
                    <a:lnTo>
                      <a:pt x="33192" y="67457"/>
                    </a:lnTo>
                    <a:lnTo>
                      <a:pt x="25791" y="77480"/>
                    </a:lnTo>
                    <a:lnTo>
                      <a:pt x="19302" y="87670"/>
                    </a:lnTo>
                    <a:lnTo>
                      <a:pt x="13777" y="98139"/>
                    </a:lnTo>
                    <a:lnTo>
                      <a:pt x="9356" y="109161"/>
                    </a:lnTo>
                    <a:lnTo>
                      <a:pt x="6010" y="120838"/>
                    </a:lnTo>
                    <a:lnTo>
                      <a:pt x="3575" y="133122"/>
                    </a:lnTo>
                    <a:lnTo>
                      <a:pt x="1850" y="145901"/>
                    </a:lnTo>
                    <a:lnTo>
                      <a:pt x="653" y="159049"/>
                    </a:lnTo>
                    <a:lnTo>
                      <a:pt x="0" y="172302"/>
                    </a:lnTo>
                    <a:lnTo>
                      <a:pt x="86" y="185273"/>
                    </a:lnTo>
                    <a:lnTo>
                      <a:pt x="962" y="197768"/>
                    </a:lnTo>
                    <a:lnTo>
                      <a:pt x="2703" y="209616"/>
                    </a:lnTo>
                    <a:lnTo>
                      <a:pt x="5475" y="220579"/>
                    </a:lnTo>
                    <a:lnTo>
                      <a:pt x="9268" y="230621"/>
                    </a:lnTo>
                    <a:lnTo>
                      <a:pt x="13934" y="239857"/>
                    </a:lnTo>
                    <a:lnTo>
                      <a:pt x="19283" y="248455"/>
                    </a:lnTo>
                    <a:lnTo>
                      <a:pt x="25148" y="256572"/>
                    </a:lnTo>
                    <a:lnTo>
                      <a:pt x="31711" y="264178"/>
                    </a:lnTo>
                    <a:lnTo>
                      <a:pt x="39481" y="271068"/>
                    </a:lnTo>
                    <a:lnTo>
                      <a:pt x="48637" y="277176"/>
                    </a:lnTo>
                    <a:lnTo>
                      <a:pt x="59057" y="282262"/>
                    </a:lnTo>
                    <a:lnTo>
                      <a:pt x="70501" y="285847"/>
                    </a:lnTo>
                    <a:lnTo>
                      <a:pt x="82715" y="287806"/>
                    </a:lnTo>
                    <a:lnTo>
                      <a:pt x="95322" y="288155"/>
                    </a:lnTo>
                    <a:lnTo>
                      <a:pt x="107852" y="286876"/>
                    </a:lnTo>
                    <a:lnTo>
                      <a:pt x="120052" y="284128"/>
                    </a:lnTo>
                    <a:lnTo>
                      <a:pt x="131869" y="280183"/>
                    </a:lnTo>
                    <a:lnTo>
                      <a:pt x="143345" y="275327"/>
                    </a:lnTo>
                    <a:lnTo>
                      <a:pt x="154548" y="269806"/>
                    </a:lnTo>
                    <a:lnTo>
                      <a:pt x="165548" y="263813"/>
                    </a:lnTo>
                    <a:lnTo>
                      <a:pt x="176401" y="257493"/>
                    </a:lnTo>
                    <a:lnTo>
                      <a:pt x="187138" y="250955"/>
                    </a:lnTo>
                    <a:lnTo>
                      <a:pt x="197336" y="244576"/>
                    </a:lnTo>
                    <a:lnTo>
                      <a:pt x="207128" y="238375"/>
                    </a:lnTo>
                    <a:lnTo>
                      <a:pt x="217378" y="231809"/>
                    </a:lnTo>
                    <a:lnTo>
                      <a:pt x="229725" y="223833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135453" y="2948965"/>
                <a:ext cx="181635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81635" h="326384">
                    <a:moveTo>
                      <a:pt x="135355" y="0"/>
                    </a:moveTo>
                    <a:lnTo>
                      <a:pt x="126621" y="3001"/>
                    </a:lnTo>
                    <a:lnTo>
                      <a:pt x="118915" y="6423"/>
                    </a:lnTo>
                    <a:lnTo>
                      <a:pt x="111507" y="10620"/>
                    </a:lnTo>
                    <a:lnTo>
                      <a:pt x="104074" y="15520"/>
                    </a:lnTo>
                    <a:lnTo>
                      <a:pt x="96247" y="21001"/>
                    </a:lnTo>
                    <a:lnTo>
                      <a:pt x="87872" y="26931"/>
                    </a:lnTo>
                    <a:lnTo>
                      <a:pt x="79130" y="33193"/>
                    </a:lnTo>
                    <a:lnTo>
                      <a:pt x="70415" y="39691"/>
                    </a:lnTo>
                    <a:lnTo>
                      <a:pt x="61961" y="46356"/>
                    </a:lnTo>
                    <a:lnTo>
                      <a:pt x="53827" y="53134"/>
                    </a:lnTo>
                    <a:lnTo>
                      <a:pt x="45986" y="59991"/>
                    </a:lnTo>
                    <a:lnTo>
                      <a:pt x="38384" y="66906"/>
                    </a:lnTo>
                    <a:lnTo>
                      <a:pt x="31127" y="74025"/>
                    </a:lnTo>
                    <a:lnTo>
                      <a:pt x="24472" y="81643"/>
                    </a:lnTo>
                    <a:lnTo>
                      <a:pt x="18513" y="89882"/>
                    </a:lnTo>
                    <a:lnTo>
                      <a:pt x="13187" y="98705"/>
                    </a:lnTo>
                    <a:lnTo>
                      <a:pt x="8376" y="108006"/>
                    </a:lnTo>
                    <a:lnTo>
                      <a:pt x="3976" y="117658"/>
                    </a:lnTo>
                    <a:lnTo>
                      <a:pt x="699" y="127070"/>
                    </a:lnTo>
                    <a:lnTo>
                      <a:pt x="0" y="135244"/>
                    </a:lnTo>
                    <a:lnTo>
                      <a:pt x="2458" y="141730"/>
                    </a:lnTo>
                    <a:lnTo>
                      <a:pt x="7706" y="146421"/>
                    </a:lnTo>
                    <a:lnTo>
                      <a:pt x="14897" y="149285"/>
                    </a:lnTo>
                    <a:lnTo>
                      <a:pt x="23329" y="150511"/>
                    </a:lnTo>
                    <a:lnTo>
                      <a:pt x="32698" y="150575"/>
                    </a:lnTo>
                    <a:lnTo>
                      <a:pt x="43023" y="150104"/>
                    </a:lnTo>
                    <a:lnTo>
                      <a:pt x="54250" y="149506"/>
                    </a:lnTo>
                    <a:lnTo>
                      <a:pt x="66073" y="149128"/>
                    </a:lnTo>
                    <a:lnTo>
                      <a:pt x="78015" y="149333"/>
                    </a:lnTo>
                    <a:lnTo>
                      <a:pt x="89792" y="150253"/>
                    </a:lnTo>
                    <a:lnTo>
                      <a:pt x="101312" y="151838"/>
                    </a:lnTo>
                    <a:lnTo>
                      <a:pt x="112581" y="153965"/>
                    </a:lnTo>
                    <a:lnTo>
                      <a:pt x="123639" y="156509"/>
                    </a:lnTo>
                    <a:lnTo>
                      <a:pt x="134369" y="159519"/>
                    </a:lnTo>
                    <a:lnTo>
                      <a:pt x="144510" y="163217"/>
                    </a:lnTo>
                    <a:lnTo>
                      <a:pt x="153954" y="167677"/>
                    </a:lnTo>
                    <a:lnTo>
                      <a:pt x="162433" y="173146"/>
                    </a:lnTo>
                    <a:lnTo>
                      <a:pt x="169449" y="180106"/>
                    </a:lnTo>
                    <a:lnTo>
                      <a:pt x="174866" y="188678"/>
                    </a:lnTo>
                    <a:lnTo>
                      <a:pt x="178689" y="198520"/>
                    </a:lnTo>
                    <a:lnTo>
                      <a:pt x="180897" y="209036"/>
                    </a:lnTo>
                    <a:lnTo>
                      <a:pt x="181634" y="219801"/>
                    </a:lnTo>
                    <a:lnTo>
                      <a:pt x="180843" y="230280"/>
                    </a:lnTo>
                    <a:lnTo>
                      <a:pt x="178192" y="239777"/>
                    </a:lnTo>
                    <a:lnTo>
                      <a:pt x="173669" y="248013"/>
                    </a:lnTo>
                    <a:lnTo>
                      <a:pt x="167532" y="255220"/>
                    </a:lnTo>
                    <a:lnTo>
                      <a:pt x="160126" y="261916"/>
                    </a:lnTo>
                    <a:lnTo>
                      <a:pt x="151775" y="268461"/>
                    </a:lnTo>
                    <a:lnTo>
                      <a:pt x="142746" y="274860"/>
                    </a:lnTo>
                    <a:lnTo>
                      <a:pt x="133241" y="280865"/>
                    </a:lnTo>
                    <a:lnTo>
                      <a:pt x="123406" y="286353"/>
                    </a:lnTo>
                    <a:lnTo>
                      <a:pt x="113345" y="291345"/>
                    </a:lnTo>
                    <a:lnTo>
                      <a:pt x="103132" y="295925"/>
                    </a:lnTo>
                    <a:lnTo>
                      <a:pt x="92815" y="300189"/>
                    </a:lnTo>
                    <a:lnTo>
                      <a:pt x="82428" y="304222"/>
                    </a:lnTo>
                    <a:lnTo>
                      <a:pt x="71994" y="308090"/>
                    </a:lnTo>
                    <a:lnTo>
                      <a:pt x="61542" y="311839"/>
                    </a:lnTo>
                    <a:lnTo>
                      <a:pt x="51538" y="315353"/>
                    </a:lnTo>
                    <a:lnTo>
                      <a:pt x="41896" y="318707"/>
                    </a:lnTo>
                    <a:lnTo>
                      <a:pt x="31770" y="322197"/>
                    </a:lnTo>
                    <a:lnTo>
                      <a:pt x="19542" y="326383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419750" y="2917380"/>
                <a:ext cx="198544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98544" h="315856">
                    <a:moveTo>
                      <a:pt x="103741" y="0"/>
                    </a:moveTo>
                    <a:lnTo>
                      <a:pt x="95007" y="5867"/>
                    </a:lnTo>
                    <a:lnTo>
                      <a:pt x="87301" y="11432"/>
                    </a:lnTo>
                    <a:lnTo>
                      <a:pt x="79899" y="17231"/>
                    </a:lnTo>
                    <a:lnTo>
                      <a:pt x="72638" y="23311"/>
                    </a:lnTo>
                    <a:lnTo>
                      <a:pt x="65459" y="29641"/>
                    </a:lnTo>
                    <a:lnTo>
                      <a:pt x="58334" y="36169"/>
                    </a:lnTo>
                    <a:lnTo>
                      <a:pt x="51243" y="42846"/>
                    </a:lnTo>
                    <a:lnTo>
                      <a:pt x="44177" y="49628"/>
                    </a:lnTo>
                    <a:lnTo>
                      <a:pt x="37125" y="56490"/>
                    </a:lnTo>
                    <a:lnTo>
                      <a:pt x="30085" y="63572"/>
                    </a:lnTo>
                    <a:lnTo>
                      <a:pt x="23052" y="71166"/>
                    </a:lnTo>
                    <a:lnTo>
                      <a:pt x="16037" y="79393"/>
                    </a:lnTo>
                    <a:lnTo>
                      <a:pt x="9530" y="88377"/>
                    </a:lnTo>
                    <a:lnTo>
                      <a:pt x="4452" y="98318"/>
                    </a:lnTo>
                    <a:lnTo>
                      <a:pt x="1199" y="109218"/>
                    </a:lnTo>
                    <a:lnTo>
                      <a:pt x="0" y="120452"/>
                    </a:lnTo>
                    <a:lnTo>
                      <a:pt x="1166" y="130921"/>
                    </a:lnTo>
                    <a:lnTo>
                      <a:pt x="4625" y="140057"/>
                    </a:lnTo>
                    <a:lnTo>
                      <a:pt x="10185" y="147492"/>
                    </a:lnTo>
                    <a:lnTo>
                      <a:pt x="17720" y="152811"/>
                    </a:lnTo>
                    <a:lnTo>
                      <a:pt x="26964" y="156014"/>
                    </a:lnTo>
                    <a:lnTo>
                      <a:pt x="37404" y="157402"/>
                    </a:lnTo>
                    <a:lnTo>
                      <a:pt x="48394" y="157370"/>
                    </a:lnTo>
                    <a:lnTo>
                      <a:pt x="59522" y="156293"/>
                    </a:lnTo>
                    <a:lnTo>
                      <a:pt x="70601" y="154796"/>
                    </a:lnTo>
                    <a:lnTo>
                      <a:pt x="81572" y="153721"/>
                    </a:lnTo>
                    <a:lnTo>
                      <a:pt x="92434" y="153488"/>
                    </a:lnTo>
                    <a:lnTo>
                      <a:pt x="103204" y="154150"/>
                    </a:lnTo>
                    <a:lnTo>
                      <a:pt x="113903" y="155583"/>
                    </a:lnTo>
                    <a:lnTo>
                      <a:pt x="124549" y="157624"/>
                    </a:lnTo>
                    <a:lnTo>
                      <a:pt x="135159" y="160282"/>
                    </a:lnTo>
                    <a:lnTo>
                      <a:pt x="145743" y="163735"/>
                    </a:lnTo>
                    <a:lnTo>
                      <a:pt x="156299" y="168022"/>
                    </a:lnTo>
                    <a:lnTo>
                      <a:pt x="166507" y="173204"/>
                    </a:lnTo>
                    <a:lnTo>
                      <a:pt x="175756" y="179439"/>
                    </a:lnTo>
                    <a:lnTo>
                      <a:pt x="183780" y="186710"/>
                    </a:lnTo>
                    <a:lnTo>
                      <a:pt x="190319" y="194864"/>
                    </a:lnTo>
                    <a:lnTo>
                      <a:pt x="194963" y="203708"/>
                    </a:lnTo>
                    <a:lnTo>
                      <a:pt x="197672" y="213059"/>
                    </a:lnTo>
                    <a:lnTo>
                      <a:pt x="198543" y="222607"/>
                    </a:lnTo>
                    <a:lnTo>
                      <a:pt x="197622" y="231937"/>
                    </a:lnTo>
                    <a:lnTo>
                      <a:pt x="195113" y="240840"/>
                    </a:lnTo>
                    <a:lnTo>
                      <a:pt x="191161" y="249291"/>
                    </a:lnTo>
                    <a:lnTo>
                      <a:pt x="185768" y="257354"/>
                    </a:lnTo>
                    <a:lnTo>
                      <a:pt x="179069" y="265108"/>
                    </a:lnTo>
                    <a:lnTo>
                      <a:pt x="171302" y="272470"/>
                    </a:lnTo>
                    <a:lnTo>
                      <a:pt x="162718" y="279194"/>
                    </a:lnTo>
                    <a:lnTo>
                      <a:pt x="153533" y="285197"/>
                    </a:lnTo>
                    <a:lnTo>
                      <a:pt x="143755" y="290381"/>
                    </a:lnTo>
                    <a:lnTo>
                      <a:pt x="133207" y="294565"/>
                    </a:lnTo>
                    <a:lnTo>
                      <a:pt x="121864" y="297754"/>
                    </a:lnTo>
                    <a:lnTo>
                      <a:pt x="110243" y="300285"/>
                    </a:lnTo>
                    <a:lnTo>
                      <a:pt x="98063" y="303094"/>
                    </a:lnTo>
                    <a:lnTo>
                      <a:pt x="83140" y="307546"/>
                    </a:lnTo>
                    <a:lnTo>
                      <a:pt x="61628" y="315855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734062" y="3212178"/>
                <a:ext cx="45514" cy="168456"/>
              </a:xfrm>
              <a:custGeom>
                <a:avLst/>
                <a:gdLst/>
                <a:ahLst/>
                <a:cxnLst/>
                <a:rect l="0" t="0" r="0" b="0"/>
                <a:pathLst>
                  <a:path w="45514" h="168456">
                    <a:moveTo>
                      <a:pt x="31586" y="0"/>
                    </a:moveTo>
                    <a:lnTo>
                      <a:pt x="34519" y="11668"/>
                    </a:lnTo>
                    <a:lnTo>
                      <a:pt x="37301" y="22156"/>
                    </a:lnTo>
                    <a:lnTo>
                      <a:pt x="40192" y="32463"/>
                    </a:lnTo>
                    <a:lnTo>
                      <a:pt x="42886" y="42937"/>
                    </a:lnTo>
                    <a:lnTo>
                      <a:pt x="44755" y="53929"/>
                    </a:lnTo>
                    <a:lnTo>
                      <a:pt x="45513" y="65567"/>
                    </a:lnTo>
                    <a:lnTo>
                      <a:pt x="45199" y="77648"/>
                    </a:lnTo>
                    <a:lnTo>
                      <a:pt x="43997" y="89754"/>
                    </a:lnTo>
                    <a:lnTo>
                      <a:pt x="42105" y="101632"/>
                    </a:lnTo>
                    <a:lnTo>
                      <a:pt x="39378" y="113047"/>
                    </a:lnTo>
                    <a:lnTo>
                      <a:pt x="35345" y="123713"/>
                    </a:lnTo>
                    <a:lnTo>
                      <a:pt x="29869" y="133542"/>
                    </a:lnTo>
                    <a:lnTo>
                      <a:pt x="23553" y="142323"/>
                    </a:lnTo>
                    <a:lnTo>
                      <a:pt x="16954" y="150486"/>
                    </a:lnTo>
                    <a:lnTo>
                      <a:pt x="9489" y="158751"/>
                    </a:lnTo>
                    <a:lnTo>
                      <a:pt x="0" y="168455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209700" y="2867423"/>
                <a:ext cx="292943" cy="261235"/>
              </a:xfrm>
              <a:custGeom>
                <a:avLst/>
                <a:gdLst/>
                <a:ahLst/>
                <a:cxnLst/>
                <a:rect l="0" t="0" r="0" b="0"/>
                <a:pathLst>
                  <a:path w="292943" h="261235">
                    <a:moveTo>
                      <a:pt x="135015" y="102599"/>
                    </a:moveTo>
                    <a:lnTo>
                      <a:pt x="137814" y="93798"/>
                    </a:lnTo>
                    <a:lnTo>
                      <a:pt x="139316" y="85451"/>
                    </a:lnTo>
                    <a:lnTo>
                      <a:pt x="139623" y="76753"/>
                    </a:lnTo>
                    <a:lnTo>
                      <a:pt x="138943" y="67632"/>
                    </a:lnTo>
                    <a:lnTo>
                      <a:pt x="137476" y="58137"/>
                    </a:lnTo>
                    <a:lnTo>
                      <a:pt x="135397" y="48349"/>
                    </a:lnTo>
                    <a:lnTo>
                      <a:pt x="132543" y="38508"/>
                    </a:lnTo>
                    <a:lnTo>
                      <a:pt x="128423" y="28982"/>
                    </a:lnTo>
                    <a:lnTo>
                      <a:pt x="122870" y="19963"/>
                    </a:lnTo>
                    <a:lnTo>
                      <a:pt x="115853" y="11943"/>
                    </a:lnTo>
                    <a:lnTo>
                      <a:pt x="107315" y="5767"/>
                    </a:lnTo>
                    <a:lnTo>
                      <a:pt x="97393" y="1738"/>
                    </a:lnTo>
                    <a:lnTo>
                      <a:pt x="86663" y="0"/>
                    </a:lnTo>
                    <a:lnTo>
                      <a:pt x="76009" y="796"/>
                    </a:lnTo>
                    <a:lnTo>
                      <a:pt x="65925" y="3998"/>
                    </a:lnTo>
                    <a:lnTo>
                      <a:pt x="56530" y="9214"/>
                    </a:lnTo>
                    <a:lnTo>
                      <a:pt x="47761" y="15986"/>
                    </a:lnTo>
                    <a:lnTo>
                      <a:pt x="39496" y="23904"/>
                    </a:lnTo>
                    <a:lnTo>
                      <a:pt x="31775" y="32639"/>
                    </a:lnTo>
                    <a:lnTo>
                      <a:pt x="24801" y="41946"/>
                    </a:lnTo>
                    <a:lnTo>
                      <a:pt x="18628" y="51653"/>
                    </a:lnTo>
                    <a:lnTo>
                      <a:pt x="13327" y="61796"/>
                    </a:lnTo>
                    <a:lnTo>
                      <a:pt x="9064" y="72598"/>
                    </a:lnTo>
                    <a:lnTo>
                      <a:pt x="5828" y="84129"/>
                    </a:lnTo>
                    <a:lnTo>
                      <a:pt x="3468" y="96314"/>
                    </a:lnTo>
                    <a:lnTo>
                      <a:pt x="1793" y="109026"/>
                    </a:lnTo>
                    <a:lnTo>
                      <a:pt x="630" y="122131"/>
                    </a:lnTo>
                    <a:lnTo>
                      <a:pt x="0" y="135355"/>
                    </a:lnTo>
                    <a:lnTo>
                      <a:pt x="101" y="148306"/>
                    </a:lnTo>
                    <a:lnTo>
                      <a:pt x="987" y="160793"/>
                    </a:lnTo>
                    <a:lnTo>
                      <a:pt x="2735" y="172805"/>
                    </a:lnTo>
                    <a:lnTo>
                      <a:pt x="5512" y="184411"/>
                    </a:lnTo>
                    <a:lnTo>
                      <a:pt x="9308" y="195697"/>
                    </a:lnTo>
                    <a:lnTo>
                      <a:pt x="13977" y="206583"/>
                    </a:lnTo>
                    <a:lnTo>
                      <a:pt x="19326" y="216827"/>
                    </a:lnTo>
                    <a:lnTo>
                      <a:pt x="25187" y="226346"/>
                    </a:lnTo>
                    <a:lnTo>
                      <a:pt x="31579" y="235044"/>
                    </a:lnTo>
                    <a:lnTo>
                      <a:pt x="38701" y="242741"/>
                    </a:lnTo>
                    <a:lnTo>
                      <a:pt x="46603" y="249427"/>
                    </a:lnTo>
                    <a:lnTo>
                      <a:pt x="55198" y="254917"/>
                    </a:lnTo>
                    <a:lnTo>
                      <a:pt x="64346" y="258783"/>
                    </a:lnTo>
                    <a:lnTo>
                      <a:pt x="73909" y="260928"/>
                    </a:lnTo>
                    <a:lnTo>
                      <a:pt x="83771" y="261234"/>
                    </a:lnTo>
                    <a:lnTo>
                      <a:pt x="93843" y="259395"/>
                    </a:lnTo>
                    <a:lnTo>
                      <a:pt x="104054" y="255452"/>
                    </a:lnTo>
                    <a:lnTo>
                      <a:pt x="114028" y="249721"/>
                    </a:lnTo>
                    <a:lnTo>
                      <a:pt x="123120" y="242594"/>
                    </a:lnTo>
                    <a:lnTo>
                      <a:pt x="131047" y="234436"/>
                    </a:lnTo>
                    <a:lnTo>
                      <a:pt x="137861" y="225537"/>
                    </a:lnTo>
                    <a:lnTo>
                      <a:pt x="143755" y="216119"/>
                    </a:lnTo>
                    <a:lnTo>
                      <a:pt x="148943" y="206344"/>
                    </a:lnTo>
                    <a:lnTo>
                      <a:pt x="153616" y="196323"/>
                    </a:lnTo>
                    <a:lnTo>
                      <a:pt x="157923" y="186136"/>
                    </a:lnTo>
                    <a:lnTo>
                      <a:pt x="161975" y="175827"/>
                    </a:lnTo>
                    <a:lnTo>
                      <a:pt x="165851" y="165107"/>
                    </a:lnTo>
                    <a:lnTo>
                      <a:pt x="169608" y="153384"/>
                    </a:lnTo>
                    <a:lnTo>
                      <a:pt x="173289" y="140505"/>
                    </a:lnTo>
                    <a:lnTo>
                      <a:pt x="177111" y="129627"/>
                    </a:lnTo>
                    <a:lnTo>
                      <a:pt x="180913" y="125155"/>
                    </a:lnTo>
                    <a:lnTo>
                      <a:pt x="184159" y="126504"/>
                    </a:lnTo>
                    <a:lnTo>
                      <a:pt x="187060" y="131653"/>
                    </a:lnTo>
                    <a:lnTo>
                      <a:pt x="190065" y="139039"/>
                    </a:lnTo>
                    <a:lnTo>
                      <a:pt x="193627" y="147710"/>
                    </a:lnTo>
                    <a:lnTo>
                      <a:pt x="197918" y="157116"/>
                    </a:lnTo>
                    <a:lnTo>
                      <a:pt x="202902" y="166787"/>
                    </a:lnTo>
                    <a:lnTo>
                      <a:pt x="208455" y="176240"/>
                    </a:lnTo>
                    <a:lnTo>
                      <a:pt x="214443" y="185245"/>
                    </a:lnTo>
                    <a:lnTo>
                      <a:pt x="220748" y="193776"/>
                    </a:lnTo>
                    <a:lnTo>
                      <a:pt x="227278" y="201896"/>
                    </a:lnTo>
                    <a:lnTo>
                      <a:pt x="233969" y="209687"/>
                    </a:lnTo>
                    <a:lnTo>
                      <a:pt x="241046" y="216929"/>
                    </a:lnTo>
                    <a:lnTo>
                      <a:pt x="250025" y="223812"/>
                    </a:lnTo>
                    <a:lnTo>
                      <a:pt x="265045" y="230944"/>
                    </a:lnTo>
                    <a:lnTo>
                      <a:pt x="292942" y="239470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523699" y="2919348"/>
                <a:ext cx="189514" cy="194289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94289">
                    <a:moveTo>
                      <a:pt x="0" y="40146"/>
                    </a:moveTo>
                    <a:lnTo>
                      <a:pt x="2866" y="49014"/>
                    </a:lnTo>
                    <a:lnTo>
                      <a:pt x="5009" y="58001"/>
                    </a:lnTo>
                    <a:lnTo>
                      <a:pt x="6616" y="67997"/>
                    </a:lnTo>
                    <a:lnTo>
                      <a:pt x="7970" y="78977"/>
                    </a:lnTo>
                    <a:lnTo>
                      <a:pt x="9466" y="90789"/>
                    </a:lnTo>
                    <a:lnTo>
                      <a:pt x="11322" y="103247"/>
                    </a:lnTo>
                    <a:lnTo>
                      <a:pt x="13734" y="116185"/>
                    </a:lnTo>
                    <a:lnTo>
                      <a:pt x="16964" y="129466"/>
                    </a:lnTo>
                    <a:lnTo>
                      <a:pt x="21061" y="142983"/>
                    </a:lnTo>
                    <a:lnTo>
                      <a:pt x="25764" y="156498"/>
                    </a:lnTo>
                    <a:lnTo>
                      <a:pt x="30605" y="169652"/>
                    </a:lnTo>
                    <a:lnTo>
                      <a:pt x="35278" y="182203"/>
                    </a:lnTo>
                    <a:lnTo>
                      <a:pt x="38910" y="191534"/>
                    </a:lnTo>
                    <a:lnTo>
                      <a:pt x="40454" y="194288"/>
                    </a:lnTo>
                    <a:lnTo>
                      <a:pt x="40179" y="191364"/>
                    </a:lnTo>
                    <a:lnTo>
                      <a:pt x="38848" y="184533"/>
                    </a:lnTo>
                    <a:lnTo>
                      <a:pt x="37233" y="175163"/>
                    </a:lnTo>
                    <a:lnTo>
                      <a:pt x="35755" y="164161"/>
                    </a:lnTo>
                    <a:lnTo>
                      <a:pt x="34395" y="152108"/>
                    </a:lnTo>
                    <a:lnTo>
                      <a:pt x="32852" y="139373"/>
                    </a:lnTo>
                    <a:lnTo>
                      <a:pt x="30960" y="126199"/>
                    </a:lnTo>
                    <a:lnTo>
                      <a:pt x="29023" y="112902"/>
                    </a:lnTo>
                    <a:lnTo>
                      <a:pt x="27707" y="99888"/>
                    </a:lnTo>
                    <a:lnTo>
                      <a:pt x="27340" y="87353"/>
                    </a:lnTo>
                    <a:lnTo>
                      <a:pt x="27925" y="75306"/>
                    </a:lnTo>
                    <a:lnTo>
                      <a:pt x="29313" y="63675"/>
                    </a:lnTo>
                    <a:lnTo>
                      <a:pt x="31327" y="52371"/>
                    </a:lnTo>
                    <a:lnTo>
                      <a:pt x="33968" y="41473"/>
                    </a:lnTo>
                    <a:lnTo>
                      <a:pt x="37411" y="31220"/>
                    </a:lnTo>
                    <a:lnTo>
                      <a:pt x="41692" y="21705"/>
                    </a:lnTo>
                    <a:lnTo>
                      <a:pt x="46870" y="13348"/>
                    </a:lnTo>
                    <a:lnTo>
                      <a:pt x="53101" y="6946"/>
                    </a:lnTo>
                    <a:lnTo>
                      <a:pt x="60371" y="2755"/>
                    </a:lnTo>
                    <a:lnTo>
                      <a:pt x="68524" y="569"/>
                    </a:lnTo>
                    <a:lnTo>
                      <a:pt x="77368" y="0"/>
                    </a:lnTo>
                    <a:lnTo>
                      <a:pt x="86718" y="654"/>
                    </a:lnTo>
                    <a:lnTo>
                      <a:pt x="96267" y="2361"/>
                    </a:lnTo>
                    <a:lnTo>
                      <a:pt x="105596" y="5168"/>
                    </a:lnTo>
                    <a:lnTo>
                      <a:pt x="114498" y="9023"/>
                    </a:lnTo>
                    <a:lnTo>
                      <a:pt x="122950" y="14084"/>
                    </a:lnTo>
                    <a:lnTo>
                      <a:pt x="131012" y="20769"/>
                    </a:lnTo>
                    <a:lnTo>
                      <a:pt x="138767" y="29156"/>
                    </a:lnTo>
                    <a:lnTo>
                      <a:pt x="146128" y="38874"/>
                    </a:lnTo>
                    <a:lnTo>
                      <a:pt x="152853" y="49308"/>
                    </a:lnTo>
                    <a:lnTo>
                      <a:pt x="158860" y="60030"/>
                    </a:lnTo>
                    <a:lnTo>
                      <a:pt x="164217" y="70991"/>
                    </a:lnTo>
                    <a:lnTo>
                      <a:pt x="169050" y="82408"/>
                    </a:lnTo>
                    <a:lnTo>
                      <a:pt x="173483" y="94374"/>
                    </a:lnTo>
                    <a:lnTo>
                      <a:pt x="177473" y="106631"/>
                    </a:lnTo>
                    <a:lnTo>
                      <a:pt x="181207" y="120056"/>
                    </a:lnTo>
                    <a:lnTo>
                      <a:pt x="185014" y="138067"/>
                    </a:lnTo>
                    <a:lnTo>
                      <a:pt x="189513" y="166488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813481" y="2663740"/>
                <a:ext cx="184001" cy="453400"/>
              </a:xfrm>
              <a:custGeom>
                <a:avLst/>
                <a:gdLst/>
                <a:ahLst/>
                <a:cxnLst/>
                <a:rect l="0" t="0" r="0" b="0"/>
                <a:pathLst>
                  <a:path w="184001" h="453400">
                    <a:moveTo>
                      <a:pt x="99772" y="337868"/>
                    </a:moveTo>
                    <a:lnTo>
                      <a:pt x="99706" y="326133"/>
                    </a:lnTo>
                    <a:lnTo>
                      <a:pt x="99065" y="315004"/>
                    </a:lnTo>
                    <a:lnTo>
                      <a:pt x="97764" y="303410"/>
                    </a:lnTo>
                    <a:lnTo>
                      <a:pt x="95732" y="291422"/>
                    </a:lnTo>
                    <a:lnTo>
                      <a:pt x="92767" y="279410"/>
                    </a:lnTo>
                    <a:lnTo>
                      <a:pt x="88838" y="267621"/>
                    </a:lnTo>
                    <a:lnTo>
                      <a:pt x="83743" y="256613"/>
                    </a:lnTo>
                    <a:lnTo>
                      <a:pt x="77043" y="247289"/>
                    </a:lnTo>
                    <a:lnTo>
                      <a:pt x="68654" y="239999"/>
                    </a:lnTo>
                    <a:lnTo>
                      <a:pt x="59106" y="234921"/>
                    </a:lnTo>
                    <a:lnTo>
                      <a:pt x="49321" y="232321"/>
                    </a:lnTo>
                    <a:lnTo>
                      <a:pt x="39861" y="232100"/>
                    </a:lnTo>
                    <a:lnTo>
                      <a:pt x="31072" y="234204"/>
                    </a:lnTo>
                    <a:lnTo>
                      <a:pt x="23248" y="238798"/>
                    </a:lnTo>
                    <a:lnTo>
                      <a:pt x="16441" y="245745"/>
                    </a:lnTo>
                    <a:lnTo>
                      <a:pt x="10683" y="254983"/>
                    </a:lnTo>
                    <a:lnTo>
                      <a:pt x="6099" y="266681"/>
                    </a:lnTo>
                    <a:lnTo>
                      <a:pt x="2649" y="280689"/>
                    </a:lnTo>
                    <a:lnTo>
                      <a:pt x="482" y="296297"/>
                    </a:lnTo>
                    <a:lnTo>
                      <a:pt x="0" y="312450"/>
                    </a:lnTo>
                    <a:lnTo>
                      <a:pt x="1265" y="328489"/>
                    </a:lnTo>
                    <a:lnTo>
                      <a:pt x="3893" y="344000"/>
                    </a:lnTo>
                    <a:lnTo>
                      <a:pt x="7258" y="358643"/>
                    </a:lnTo>
                    <a:lnTo>
                      <a:pt x="10929" y="372341"/>
                    </a:lnTo>
                    <a:lnTo>
                      <a:pt x="14849" y="385200"/>
                    </a:lnTo>
                    <a:lnTo>
                      <a:pt x="19232" y="397392"/>
                    </a:lnTo>
                    <a:lnTo>
                      <a:pt x="24183" y="409074"/>
                    </a:lnTo>
                    <a:lnTo>
                      <a:pt x="29829" y="420059"/>
                    </a:lnTo>
                    <a:lnTo>
                      <a:pt x="36384" y="429839"/>
                    </a:lnTo>
                    <a:lnTo>
                      <a:pt x="43874" y="438223"/>
                    </a:lnTo>
                    <a:lnTo>
                      <a:pt x="52177" y="445006"/>
                    </a:lnTo>
                    <a:lnTo>
                      <a:pt x="61121" y="449814"/>
                    </a:lnTo>
                    <a:lnTo>
                      <a:pt x="70539" y="452629"/>
                    </a:lnTo>
                    <a:lnTo>
                      <a:pt x="80133" y="453399"/>
                    </a:lnTo>
                    <a:lnTo>
                      <a:pt x="89493" y="451880"/>
                    </a:lnTo>
                    <a:lnTo>
                      <a:pt x="98411" y="448151"/>
                    </a:lnTo>
                    <a:lnTo>
                      <a:pt x="106704" y="442395"/>
                    </a:lnTo>
                    <a:lnTo>
                      <a:pt x="114127" y="434721"/>
                    </a:lnTo>
                    <a:lnTo>
                      <a:pt x="120639" y="425371"/>
                    </a:lnTo>
                    <a:lnTo>
                      <a:pt x="126352" y="414519"/>
                    </a:lnTo>
                    <a:lnTo>
                      <a:pt x="131431" y="402186"/>
                    </a:lnTo>
                    <a:lnTo>
                      <a:pt x="136033" y="388521"/>
                    </a:lnTo>
                    <a:lnTo>
                      <a:pt x="140125" y="373770"/>
                    </a:lnTo>
                    <a:lnTo>
                      <a:pt x="143503" y="358192"/>
                    </a:lnTo>
                    <a:lnTo>
                      <a:pt x="146108" y="342004"/>
                    </a:lnTo>
                    <a:lnTo>
                      <a:pt x="148029" y="325218"/>
                    </a:lnTo>
                    <a:lnTo>
                      <a:pt x="149401" y="307658"/>
                    </a:lnTo>
                    <a:lnTo>
                      <a:pt x="150362" y="289291"/>
                    </a:lnTo>
                    <a:lnTo>
                      <a:pt x="151024" y="270381"/>
                    </a:lnTo>
                    <a:lnTo>
                      <a:pt x="151477" y="251380"/>
                    </a:lnTo>
                    <a:lnTo>
                      <a:pt x="151780" y="232570"/>
                    </a:lnTo>
                    <a:lnTo>
                      <a:pt x="151815" y="214363"/>
                    </a:lnTo>
                    <a:lnTo>
                      <a:pt x="151306" y="197362"/>
                    </a:lnTo>
                    <a:lnTo>
                      <a:pt x="150151" y="181773"/>
                    </a:lnTo>
                    <a:lnTo>
                      <a:pt x="148561" y="167152"/>
                    </a:lnTo>
                    <a:lnTo>
                      <a:pt x="146955" y="152639"/>
                    </a:lnTo>
                    <a:lnTo>
                      <a:pt x="145576" y="137726"/>
                    </a:lnTo>
                    <a:lnTo>
                      <a:pt x="144329" y="122588"/>
                    </a:lnTo>
                    <a:lnTo>
                      <a:pt x="142885" y="107871"/>
                    </a:lnTo>
                    <a:lnTo>
                      <a:pt x="141062" y="93926"/>
                    </a:lnTo>
                    <a:lnTo>
                      <a:pt x="138837" y="80629"/>
                    </a:lnTo>
                    <a:lnTo>
                      <a:pt x="136265" y="67560"/>
                    </a:lnTo>
                    <a:lnTo>
                      <a:pt x="133416" y="54442"/>
                    </a:lnTo>
                    <a:lnTo>
                      <a:pt x="130196" y="41326"/>
                    </a:lnTo>
                    <a:lnTo>
                      <a:pt x="126357" y="28508"/>
                    </a:lnTo>
                    <a:lnTo>
                      <a:pt x="121798" y="16181"/>
                    </a:lnTo>
                    <a:lnTo>
                      <a:pt x="116139" y="5873"/>
                    </a:lnTo>
                    <a:lnTo>
                      <a:pt x="109720" y="265"/>
                    </a:lnTo>
                    <a:lnTo>
                      <a:pt x="104238" y="0"/>
                    </a:lnTo>
                    <a:lnTo>
                      <a:pt x="100500" y="4099"/>
                    </a:lnTo>
                    <a:lnTo>
                      <a:pt x="98538" y="11363"/>
                    </a:lnTo>
                    <a:lnTo>
                      <a:pt x="97914" y="20992"/>
                    </a:lnTo>
                    <a:lnTo>
                      <a:pt x="97978" y="32595"/>
                    </a:lnTo>
                    <a:lnTo>
                      <a:pt x="98297" y="45821"/>
                    </a:lnTo>
                    <a:lnTo>
                      <a:pt x="98821" y="60471"/>
                    </a:lnTo>
                    <a:lnTo>
                      <a:pt x="99776" y="76527"/>
                    </a:lnTo>
                    <a:lnTo>
                      <a:pt x="101269" y="93841"/>
                    </a:lnTo>
                    <a:lnTo>
                      <a:pt x="103271" y="111690"/>
                    </a:lnTo>
                    <a:lnTo>
                      <a:pt x="105694" y="128908"/>
                    </a:lnTo>
                    <a:lnTo>
                      <a:pt x="108439" y="144906"/>
                    </a:lnTo>
                    <a:lnTo>
                      <a:pt x="111419" y="160104"/>
                    </a:lnTo>
                    <a:lnTo>
                      <a:pt x="114566" y="175604"/>
                    </a:lnTo>
                    <a:lnTo>
                      <a:pt x="117833" y="192033"/>
                    </a:lnTo>
                    <a:lnTo>
                      <a:pt x="121348" y="209360"/>
                    </a:lnTo>
                    <a:lnTo>
                      <a:pt x="125393" y="227157"/>
                    </a:lnTo>
                    <a:lnTo>
                      <a:pt x="130080" y="245096"/>
                    </a:lnTo>
                    <a:lnTo>
                      <a:pt x="135365" y="262856"/>
                    </a:lnTo>
                    <a:lnTo>
                      <a:pt x="141137" y="280073"/>
                    </a:lnTo>
                    <a:lnTo>
                      <a:pt x="147275" y="296601"/>
                    </a:lnTo>
                    <a:lnTo>
                      <a:pt x="153567" y="312264"/>
                    </a:lnTo>
                    <a:lnTo>
                      <a:pt x="160436" y="328510"/>
                    </a:lnTo>
                    <a:lnTo>
                      <a:pt x="169602" y="348999"/>
                    </a:lnTo>
                    <a:lnTo>
                      <a:pt x="184000" y="379982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481792" y="2622582"/>
                <a:ext cx="305328" cy="523975"/>
              </a:xfrm>
              <a:custGeom>
                <a:avLst/>
                <a:gdLst/>
                <a:ahLst/>
                <a:cxnLst/>
                <a:rect l="0" t="0" r="0" b="0"/>
                <a:pathLst>
                  <a:path w="305328" h="523975">
                    <a:moveTo>
                      <a:pt x="0" y="0"/>
                    </a:moveTo>
                    <a:lnTo>
                      <a:pt x="2867" y="14736"/>
                    </a:lnTo>
                    <a:lnTo>
                      <a:pt x="5009" y="29287"/>
                    </a:lnTo>
                    <a:lnTo>
                      <a:pt x="6612" y="45082"/>
                    </a:lnTo>
                    <a:lnTo>
                      <a:pt x="7793" y="62143"/>
                    </a:lnTo>
                    <a:lnTo>
                      <a:pt x="8641" y="80284"/>
                    </a:lnTo>
                    <a:lnTo>
                      <a:pt x="9244" y="99261"/>
                    </a:lnTo>
                    <a:lnTo>
                      <a:pt x="9830" y="118530"/>
                    </a:lnTo>
                    <a:lnTo>
                      <a:pt x="10763" y="137297"/>
                    </a:lnTo>
                    <a:lnTo>
                      <a:pt x="12205" y="155169"/>
                    </a:lnTo>
                    <a:lnTo>
                      <a:pt x="13989" y="172116"/>
                    </a:lnTo>
                    <a:lnTo>
                      <a:pt x="15725" y="188270"/>
                    </a:lnTo>
                    <a:lnTo>
                      <a:pt x="17187" y="203820"/>
                    </a:lnTo>
                    <a:lnTo>
                      <a:pt x="18319" y="219419"/>
                    </a:lnTo>
                    <a:lnTo>
                      <a:pt x="19154" y="236119"/>
                    </a:lnTo>
                    <a:lnTo>
                      <a:pt x="19754" y="254386"/>
                    </a:lnTo>
                    <a:lnTo>
                      <a:pt x="20344" y="273540"/>
                    </a:lnTo>
                    <a:lnTo>
                      <a:pt x="21280" y="292097"/>
                    </a:lnTo>
                    <a:lnTo>
                      <a:pt x="22725" y="309254"/>
                    </a:lnTo>
                    <a:lnTo>
                      <a:pt x="24511" y="325364"/>
                    </a:lnTo>
                    <a:lnTo>
                      <a:pt x="26249" y="341541"/>
                    </a:lnTo>
                    <a:lnTo>
                      <a:pt x="27717" y="358449"/>
                    </a:lnTo>
                    <a:lnTo>
                      <a:pt x="29023" y="375771"/>
                    </a:lnTo>
                    <a:lnTo>
                      <a:pt x="30507" y="392508"/>
                    </a:lnTo>
                    <a:lnTo>
                      <a:pt x="32352" y="408116"/>
                    </a:lnTo>
                    <a:lnTo>
                      <a:pt x="34422" y="422853"/>
                    </a:lnTo>
                    <a:lnTo>
                      <a:pt x="36358" y="437497"/>
                    </a:lnTo>
                    <a:lnTo>
                      <a:pt x="37961" y="452522"/>
                    </a:lnTo>
                    <a:lnTo>
                      <a:pt x="39360" y="467748"/>
                    </a:lnTo>
                    <a:lnTo>
                      <a:pt x="40907" y="482531"/>
                    </a:lnTo>
                    <a:lnTo>
                      <a:pt x="42804" y="496496"/>
                    </a:lnTo>
                    <a:lnTo>
                      <a:pt x="45270" y="508783"/>
                    </a:lnTo>
                    <a:lnTo>
                      <a:pt x="49334" y="517790"/>
                    </a:lnTo>
                    <a:lnTo>
                      <a:pt x="55297" y="522726"/>
                    </a:lnTo>
                    <a:lnTo>
                      <a:pt x="61769" y="523974"/>
                    </a:lnTo>
                    <a:lnTo>
                      <a:pt x="68315" y="522497"/>
                    </a:lnTo>
                    <a:lnTo>
                      <a:pt x="74917" y="519158"/>
                    </a:lnTo>
                    <a:lnTo>
                      <a:pt x="81597" y="514578"/>
                    </a:lnTo>
                    <a:lnTo>
                      <a:pt x="88365" y="509177"/>
                    </a:lnTo>
                    <a:lnTo>
                      <a:pt x="95541" y="503232"/>
                    </a:lnTo>
                    <a:lnTo>
                      <a:pt x="103722" y="496927"/>
                    </a:lnTo>
                    <a:lnTo>
                      <a:pt x="113148" y="490388"/>
                    </a:lnTo>
                    <a:lnTo>
                      <a:pt x="123581" y="483858"/>
                    </a:lnTo>
                    <a:lnTo>
                      <a:pt x="134500" y="477697"/>
                    </a:lnTo>
                    <a:lnTo>
                      <a:pt x="145548" y="472072"/>
                    </a:lnTo>
                    <a:lnTo>
                      <a:pt x="156558" y="466972"/>
                    </a:lnTo>
                    <a:lnTo>
                      <a:pt x="167476" y="462312"/>
                    </a:lnTo>
                    <a:lnTo>
                      <a:pt x="178307" y="457995"/>
                    </a:lnTo>
                    <a:lnTo>
                      <a:pt x="189394" y="454094"/>
                    </a:lnTo>
                    <a:lnTo>
                      <a:pt x="201369" y="450847"/>
                    </a:lnTo>
                    <a:lnTo>
                      <a:pt x="214499" y="448332"/>
                    </a:lnTo>
                    <a:lnTo>
                      <a:pt x="228404" y="446642"/>
                    </a:lnTo>
                    <a:lnTo>
                      <a:pt x="242278" y="445958"/>
                    </a:lnTo>
                    <a:lnTo>
                      <a:pt x="255631" y="446272"/>
                    </a:lnTo>
                    <a:lnTo>
                      <a:pt x="267890" y="447287"/>
                    </a:lnTo>
                    <a:lnTo>
                      <a:pt x="279438" y="448602"/>
                    </a:lnTo>
                    <a:lnTo>
                      <a:pt x="291283" y="450330"/>
                    </a:lnTo>
                    <a:lnTo>
                      <a:pt x="305327" y="452725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748798" y="2804793"/>
                <a:ext cx="196249" cy="302821"/>
              </a:xfrm>
              <a:custGeom>
                <a:avLst/>
                <a:gdLst/>
                <a:ahLst/>
                <a:cxnLst/>
                <a:rect l="0" t="0" r="0" b="0"/>
                <a:pathLst>
                  <a:path w="196249" h="302821">
                    <a:moveTo>
                      <a:pt x="17264" y="144172"/>
                    </a:moveTo>
                    <a:lnTo>
                      <a:pt x="28932" y="141238"/>
                    </a:lnTo>
                    <a:lnTo>
                      <a:pt x="39421" y="138456"/>
                    </a:lnTo>
                    <a:lnTo>
                      <a:pt x="49723" y="135552"/>
                    </a:lnTo>
                    <a:lnTo>
                      <a:pt x="60024" y="132339"/>
                    </a:lnTo>
                    <a:lnTo>
                      <a:pt x="70368" y="128526"/>
                    </a:lnTo>
                    <a:lnTo>
                      <a:pt x="80753" y="124008"/>
                    </a:lnTo>
                    <a:lnTo>
                      <a:pt x="91008" y="118845"/>
                    </a:lnTo>
                    <a:lnTo>
                      <a:pt x="100817" y="113157"/>
                    </a:lnTo>
                    <a:lnTo>
                      <a:pt x="110044" y="107068"/>
                    </a:lnTo>
                    <a:lnTo>
                      <a:pt x="118714" y="100522"/>
                    </a:lnTo>
                    <a:lnTo>
                      <a:pt x="126923" y="93296"/>
                    </a:lnTo>
                    <a:lnTo>
                      <a:pt x="134766" y="85320"/>
                    </a:lnTo>
                    <a:lnTo>
                      <a:pt x="141848" y="76505"/>
                    </a:lnTo>
                    <a:lnTo>
                      <a:pt x="147320" y="66678"/>
                    </a:lnTo>
                    <a:lnTo>
                      <a:pt x="150841" y="55851"/>
                    </a:lnTo>
                    <a:lnTo>
                      <a:pt x="152221" y="44495"/>
                    </a:lnTo>
                    <a:lnTo>
                      <a:pt x="151177" y="33413"/>
                    </a:lnTo>
                    <a:lnTo>
                      <a:pt x="147804" y="23052"/>
                    </a:lnTo>
                    <a:lnTo>
                      <a:pt x="142473" y="13979"/>
                    </a:lnTo>
                    <a:lnTo>
                      <a:pt x="135622" y="7022"/>
                    </a:lnTo>
                    <a:lnTo>
                      <a:pt x="127652" y="2428"/>
                    </a:lnTo>
                    <a:lnTo>
                      <a:pt x="118881" y="124"/>
                    </a:lnTo>
                    <a:lnTo>
                      <a:pt x="109550" y="0"/>
                    </a:lnTo>
                    <a:lnTo>
                      <a:pt x="99837" y="1768"/>
                    </a:lnTo>
                    <a:lnTo>
                      <a:pt x="90028" y="5205"/>
                    </a:lnTo>
                    <a:lnTo>
                      <a:pt x="80516" y="10243"/>
                    </a:lnTo>
                    <a:lnTo>
                      <a:pt x="71487" y="16701"/>
                    </a:lnTo>
                    <a:lnTo>
                      <a:pt x="62949" y="24305"/>
                    </a:lnTo>
                    <a:lnTo>
                      <a:pt x="54828" y="32778"/>
                    </a:lnTo>
                    <a:lnTo>
                      <a:pt x="47034" y="41889"/>
                    </a:lnTo>
                    <a:lnTo>
                      <a:pt x="39646" y="51616"/>
                    </a:lnTo>
                    <a:lnTo>
                      <a:pt x="32903" y="62131"/>
                    </a:lnTo>
                    <a:lnTo>
                      <a:pt x="26884" y="73461"/>
                    </a:lnTo>
                    <a:lnTo>
                      <a:pt x="21519" y="85340"/>
                    </a:lnTo>
                    <a:lnTo>
                      <a:pt x="16681" y="97314"/>
                    </a:lnTo>
                    <a:lnTo>
                      <a:pt x="12245" y="109114"/>
                    </a:lnTo>
                    <a:lnTo>
                      <a:pt x="8264" y="120818"/>
                    </a:lnTo>
                    <a:lnTo>
                      <a:pt x="4963" y="132742"/>
                    </a:lnTo>
                    <a:lnTo>
                      <a:pt x="2413" y="145061"/>
                    </a:lnTo>
                    <a:lnTo>
                      <a:pt x="699" y="157793"/>
                    </a:lnTo>
                    <a:lnTo>
                      <a:pt x="0" y="170879"/>
                    </a:lnTo>
                    <a:lnTo>
                      <a:pt x="312" y="184243"/>
                    </a:lnTo>
                    <a:lnTo>
                      <a:pt x="1658" y="197811"/>
                    </a:lnTo>
                    <a:lnTo>
                      <a:pt x="4157" y="211527"/>
                    </a:lnTo>
                    <a:lnTo>
                      <a:pt x="7768" y="225336"/>
                    </a:lnTo>
                    <a:lnTo>
                      <a:pt x="12480" y="238879"/>
                    </a:lnTo>
                    <a:lnTo>
                      <a:pt x="18392" y="251520"/>
                    </a:lnTo>
                    <a:lnTo>
                      <a:pt x="25443" y="262979"/>
                    </a:lnTo>
                    <a:lnTo>
                      <a:pt x="33449" y="273148"/>
                    </a:lnTo>
                    <a:lnTo>
                      <a:pt x="42192" y="281914"/>
                    </a:lnTo>
                    <a:lnTo>
                      <a:pt x="51484" y="289357"/>
                    </a:lnTo>
                    <a:lnTo>
                      <a:pt x="61333" y="295374"/>
                    </a:lnTo>
                    <a:lnTo>
                      <a:pt x="71930" y="299601"/>
                    </a:lnTo>
                    <a:lnTo>
                      <a:pt x="83313" y="302002"/>
                    </a:lnTo>
                    <a:lnTo>
                      <a:pt x="95229" y="302820"/>
                    </a:lnTo>
                    <a:lnTo>
                      <a:pt x="107227" y="302390"/>
                    </a:lnTo>
                    <a:lnTo>
                      <a:pt x="119040" y="301029"/>
                    </a:lnTo>
                    <a:lnTo>
                      <a:pt x="130581" y="299000"/>
                    </a:lnTo>
                    <a:lnTo>
                      <a:pt x="141864" y="296501"/>
                    </a:lnTo>
                    <a:lnTo>
                      <a:pt x="152921" y="293681"/>
                    </a:lnTo>
                    <a:lnTo>
                      <a:pt x="163349" y="290796"/>
                    </a:lnTo>
                    <a:lnTo>
                      <a:pt x="173330" y="287933"/>
                    </a:lnTo>
                    <a:lnTo>
                      <a:pt x="183739" y="284844"/>
                    </a:lnTo>
                    <a:lnTo>
                      <a:pt x="196248" y="281043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031181" y="2845038"/>
                <a:ext cx="250779" cy="240799"/>
              </a:xfrm>
              <a:custGeom>
                <a:avLst/>
                <a:gdLst/>
                <a:ahLst/>
                <a:cxnLst/>
                <a:rect l="0" t="0" r="0" b="0"/>
                <a:pathLst>
                  <a:path w="250779" h="240799">
                    <a:moveTo>
                      <a:pt x="113907" y="146041"/>
                    </a:moveTo>
                    <a:lnTo>
                      <a:pt x="119641" y="140039"/>
                    </a:lnTo>
                    <a:lnTo>
                      <a:pt x="123925" y="133195"/>
                    </a:lnTo>
                    <a:lnTo>
                      <a:pt x="127131" y="124802"/>
                    </a:lnTo>
                    <a:lnTo>
                      <a:pt x="129492" y="115002"/>
                    </a:lnTo>
                    <a:lnTo>
                      <a:pt x="131189" y="104039"/>
                    </a:lnTo>
                    <a:lnTo>
                      <a:pt x="132375" y="92187"/>
                    </a:lnTo>
                    <a:lnTo>
                      <a:pt x="132858" y="80010"/>
                    </a:lnTo>
                    <a:lnTo>
                      <a:pt x="132130" y="68310"/>
                    </a:lnTo>
                    <a:lnTo>
                      <a:pt x="130010" y="57488"/>
                    </a:lnTo>
                    <a:lnTo>
                      <a:pt x="126621" y="47581"/>
                    </a:lnTo>
                    <a:lnTo>
                      <a:pt x="122204" y="38461"/>
                    </a:lnTo>
                    <a:lnTo>
                      <a:pt x="117006" y="29957"/>
                    </a:lnTo>
                    <a:lnTo>
                      <a:pt x="111076" y="22075"/>
                    </a:lnTo>
                    <a:lnTo>
                      <a:pt x="104272" y="14992"/>
                    </a:lnTo>
                    <a:lnTo>
                      <a:pt x="96586" y="8755"/>
                    </a:lnTo>
                    <a:lnTo>
                      <a:pt x="88138" y="3751"/>
                    </a:lnTo>
                    <a:lnTo>
                      <a:pt x="79089" y="752"/>
                    </a:lnTo>
                    <a:lnTo>
                      <a:pt x="69597" y="0"/>
                    </a:lnTo>
                    <a:lnTo>
                      <a:pt x="59953" y="1276"/>
                    </a:lnTo>
                    <a:lnTo>
                      <a:pt x="50558" y="4184"/>
                    </a:lnTo>
                    <a:lnTo>
                      <a:pt x="41617" y="8327"/>
                    </a:lnTo>
                    <a:lnTo>
                      <a:pt x="33308" y="13529"/>
                    </a:lnTo>
                    <a:lnTo>
                      <a:pt x="25875" y="19836"/>
                    </a:lnTo>
                    <a:lnTo>
                      <a:pt x="19360" y="27189"/>
                    </a:lnTo>
                    <a:lnTo>
                      <a:pt x="13816" y="35582"/>
                    </a:lnTo>
                    <a:lnTo>
                      <a:pt x="9381" y="45126"/>
                    </a:lnTo>
                    <a:lnTo>
                      <a:pt x="6026" y="55771"/>
                    </a:lnTo>
                    <a:lnTo>
                      <a:pt x="3585" y="67346"/>
                    </a:lnTo>
                    <a:lnTo>
                      <a:pt x="1855" y="79639"/>
                    </a:lnTo>
                    <a:lnTo>
                      <a:pt x="655" y="92464"/>
                    </a:lnTo>
                    <a:lnTo>
                      <a:pt x="0" y="105668"/>
                    </a:lnTo>
                    <a:lnTo>
                      <a:pt x="84" y="119137"/>
                    </a:lnTo>
                    <a:lnTo>
                      <a:pt x="955" y="132786"/>
                    </a:lnTo>
                    <a:lnTo>
                      <a:pt x="2523" y="146392"/>
                    </a:lnTo>
                    <a:lnTo>
                      <a:pt x="4646" y="159607"/>
                    </a:lnTo>
                    <a:lnTo>
                      <a:pt x="7194" y="172270"/>
                    </a:lnTo>
                    <a:lnTo>
                      <a:pt x="10381" y="184231"/>
                    </a:lnTo>
                    <a:lnTo>
                      <a:pt x="14729" y="195272"/>
                    </a:lnTo>
                    <a:lnTo>
                      <a:pt x="20439" y="205357"/>
                    </a:lnTo>
                    <a:lnTo>
                      <a:pt x="27563" y="214281"/>
                    </a:lnTo>
                    <a:lnTo>
                      <a:pt x="36174" y="221606"/>
                    </a:lnTo>
                    <a:lnTo>
                      <a:pt x="46144" y="227228"/>
                    </a:lnTo>
                    <a:lnTo>
                      <a:pt x="56907" y="231021"/>
                    </a:lnTo>
                    <a:lnTo>
                      <a:pt x="67583" y="232676"/>
                    </a:lnTo>
                    <a:lnTo>
                      <a:pt x="77682" y="232229"/>
                    </a:lnTo>
                    <a:lnTo>
                      <a:pt x="87086" y="229827"/>
                    </a:lnTo>
                    <a:lnTo>
                      <a:pt x="95863" y="225558"/>
                    </a:lnTo>
                    <a:lnTo>
                      <a:pt x="104132" y="219653"/>
                    </a:lnTo>
                    <a:lnTo>
                      <a:pt x="111855" y="212436"/>
                    </a:lnTo>
                    <a:lnTo>
                      <a:pt x="118831" y="204230"/>
                    </a:lnTo>
                    <a:lnTo>
                      <a:pt x="125006" y="195302"/>
                    </a:lnTo>
                    <a:lnTo>
                      <a:pt x="130307" y="185699"/>
                    </a:lnTo>
                    <a:lnTo>
                      <a:pt x="134570" y="175268"/>
                    </a:lnTo>
                    <a:lnTo>
                      <a:pt x="137803" y="163995"/>
                    </a:lnTo>
                    <a:lnTo>
                      <a:pt x="139991" y="152154"/>
                    </a:lnTo>
                    <a:lnTo>
                      <a:pt x="141018" y="140205"/>
                    </a:lnTo>
                    <a:lnTo>
                      <a:pt x="140937" y="128422"/>
                    </a:lnTo>
                    <a:lnTo>
                      <a:pt x="140087" y="116730"/>
                    </a:lnTo>
                    <a:lnTo>
                      <a:pt x="138986" y="104814"/>
                    </a:lnTo>
                    <a:lnTo>
                      <a:pt x="137985" y="92601"/>
                    </a:lnTo>
                    <a:lnTo>
                      <a:pt x="138262" y="83627"/>
                    </a:lnTo>
                    <a:lnTo>
                      <a:pt x="140526" y="82097"/>
                    </a:lnTo>
                    <a:lnTo>
                      <a:pt x="143482" y="86303"/>
                    </a:lnTo>
                    <a:lnTo>
                      <a:pt x="146780" y="94309"/>
                    </a:lnTo>
                    <a:lnTo>
                      <a:pt x="150636" y="105049"/>
                    </a:lnTo>
                    <a:lnTo>
                      <a:pt x="155161" y="117797"/>
                    </a:lnTo>
                    <a:lnTo>
                      <a:pt x="160150" y="131674"/>
                    </a:lnTo>
                    <a:lnTo>
                      <a:pt x="165183" y="145642"/>
                    </a:lnTo>
                    <a:lnTo>
                      <a:pt x="170012" y="159128"/>
                    </a:lnTo>
                    <a:lnTo>
                      <a:pt x="174727" y="171971"/>
                    </a:lnTo>
                    <a:lnTo>
                      <a:pt x="179651" y="184216"/>
                    </a:lnTo>
                    <a:lnTo>
                      <a:pt x="184972" y="195960"/>
                    </a:lnTo>
                    <a:lnTo>
                      <a:pt x="191039" y="206832"/>
                    </a:lnTo>
                    <a:lnTo>
                      <a:pt x="198408" y="216011"/>
                    </a:lnTo>
                    <a:lnTo>
                      <a:pt x="207244" y="223187"/>
                    </a:lnTo>
                    <a:lnTo>
                      <a:pt x="216796" y="228528"/>
                    </a:lnTo>
                    <a:lnTo>
                      <a:pt x="226527" y="232939"/>
                    </a:lnTo>
                    <a:lnTo>
                      <a:pt x="237292" y="236807"/>
                    </a:lnTo>
                    <a:lnTo>
                      <a:pt x="250778" y="240798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273506" y="2843680"/>
                <a:ext cx="168271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168271" h="273742">
                    <a:moveTo>
                      <a:pt x="103209" y="0"/>
                    </a:moveTo>
                    <a:lnTo>
                      <a:pt x="91540" y="3001"/>
                    </a:lnTo>
                    <a:lnTo>
                      <a:pt x="81052" y="6423"/>
                    </a:lnTo>
                    <a:lnTo>
                      <a:pt x="70755" y="10619"/>
                    </a:lnTo>
                    <a:lnTo>
                      <a:pt x="60626" y="15519"/>
                    </a:lnTo>
                    <a:lnTo>
                      <a:pt x="50931" y="21001"/>
                    </a:lnTo>
                    <a:lnTo>
                      <a:pt x="41794" y="26936"/>
                    </a:lnTo>
                    <a:lnTo>
                      <a:pt x="33191" y="33370"/>
                    </a:lnTo>
                    <a:lnTo>
                      <a:pt x="25030" y="40517"/>
                    </a:lnTo>
                    <a:lnTo>
                      <a:pt x="17220" y="48435"/>
                    </a:lnTo>
                    <a:lnTo>
                      <a:pt x="10162" y="57039"/>
                    </a:lnTo>
                    <a:lnTo>
                      <a:pt x="4706" y="66192"/>
                    </a:lnTo>
                    <a:lnTo>
                      <a:pt x="1200" y="75744"/>
                    </a:lnTo>
                    <a:lnTo>
                      <a:pt x="0" y="85090"/>
                    </a:lnTo>
                    <a:lnTo>
                      <a:pt x="1697" y="93220"/>
                    </a:lnTo>
                    <a:lnTo>
                      <a:pt x="6322" y="99676"/>
                    </a:lnTo>
                    <a:lnTo>
                      <a:pt x="13308" y="104347"/>
                    </a:lnTo>
                    <a:lnTo>
                      <a:pt x="21808" y="107197"/>
                    </a:lnTo>
                    <a:lnTo>
                      <a:pt x="31187" y="108415"/>
                    </a:lnTo>
                    <a:lnTo>
                      <a:pt x="41224" y="108473"/>
                    </a:lnTo>
                    <a:lnTo>
                      <a:pt x="52011" y="107998"/>
                    </a:lnTo>
                    <a:lnTo>
                      <a:pt x="63561" y="107398"/>
                    </a:lnTo>
                    <a:lnTo>
                      <a:pt x="75772" y="107017"/>
                    </a:lnTo>
                    <a:lnTo>
                      <a:pt x="88509" y="107222"/>
                    </a:lnTo>
                    <a:lnTo>
                      <a:pt x="101630" y="108146"/>
                    </a:lnTo>
                    <a:lnTo>
                      <a:pt x="114696" y="109903"/>
                    </a:lnTo>
                    <a:lnTo>
                      <a:pt x="127009" y="112678"/>
                    </a:lnTo>
                    <a:lnTo>
                      <a:pt x="138241" y="116479"/>
                    </a:lnTo>
                    <a:lnTo>
                      <a:pt x="148086" y="121487"/>
                    </a:lnTo>
                    <a:lnTo>
                      <a:pt x="156103" y="128130"/>
                    </a:lnTo>
                    <a:lnTo>
                      <a:pt x="162225" y="136485"/>
                    </a:lnTo>
                    <a:lnTo>
                      <a:pt x="166371" y="146180"/>
                    </a:lnTo>
                    <a:lnTo>
                      <a:pt x="168270" y="156596"/>
                    </a:lnTo>
                    <a:lnTo>
                      <a:pt x="167990" y="167303"/>
                    </a:lnTo>
                    <a:lnTo>
                      <a:pt x="165704" y="178083"/>
                    </a:lnTo>
                    <a:lnTo>
                      <a:pt x="161511" y="188846"/>
                    </a:lnTo>
                    <a:lnTo>
                      <a:pt x="155652" y="199560"/>
                    </a:lnTo>
                    <a:lnTo>
                      <a:pt x="148298" y="210058"/>
                    </a:lnTo>
                    <a:lnTo>
                      <a:pt x="139467" y="220042"/>
                    </a:lnTo>
                    <a:lnTo>
                      <a:pt x="129311" y="229385"/>
                    </a:lnTo>
                    <a:lnTo>
                      <a:pt x="118239" y="237966"/>
                    </a:lnTo>
                    <a:lnTo>
                      <a:pt x="106815" y="245585"/>
                    </a:lnTo>
                    <a:lnTo>
                      <a:pt x="95402" y="252223"/>
                    </a:lnTo>
                    <a:lnTo>
                      <a:pt x="84402" y="257868"/>
                    </a:lnTo>
                    <a:lnTo>
                      <a:pt x="73165" y="262973"/>
                    </a:lnTo>
                    <a:lnTo>
                      <a:pt x="59593" y="267990"/>
                    </a:lnTo>
                    <a:lnTo>
                      <a:pt x="40038" y="273741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529943" y="2654168"/>
                <a:ext cx="67871" cy="526426"/>
              </a:xfrm>
              <a:custGeom>
                <a:avLst/>
                <a:gdLst/>
                <a:ahLst/>
                <a:cxnLst/>
                <a:rect l="0" t="0" r="0" b="0"/>
                <a:pathLst>
                  <a:path w="67871" h="526426">
                    <a:moveTo>
                      <a:pt x="4699" y="0"/>
                    </a:moveTo>
                    <a:lnTo>
                      <a:pt x="4695" y="8664"/>
                    </a:lnTo>
                    <a:lnTo>
                      <a:pt x="4523" y="20666"/>
                    </a:lnTo>
                    <a:lnTo>
                      <a:pt x="3874" y="33547"/>
                    </a:lnTo>
                    <a:lnTo>
                      <a:pt x="2630" y="46309"/>
                    </a:lnTo>
                    <a:lnTo>
                      <a:pt x="1149" y="58816"/>
                    </a:lnTo>
                    <a:lnTo>
                      <a:pt x="149" y="71353"/>
                    </a:lnTo>
                    <a:lnTo>
                      <a:pt x="0" y="84118"/>
                    </a:lnTo>
                    <a:lnTo>
                      <a:pt x="732" y="97165"/>
                    </a:lnTo>
                    <a:lnTo>
                      <a:pt x="2221" y="110471"/>
                    </a:lnTo>
                    <a:lnTo>
                      <a:pt x="4295" y="123989"/>
                    </a:lnTo>
                    <a:lnTo>
                      <a:pt x="6636" y="137833"/>
                    </a:lnTo>
                    <a:lnTo>
                      <a:pt x="8812" y="152266"/>
                    </a:lnTo>
                    <a:lnTo>
                      <a:pt x="10606" y="167379"/>
                    </a:lnTo>
                    <a:lnTo>
                      <a:pt x="12147" y="182952"/>
                    </a:lnTo>
                    <a:lnTo>
                      <a:pt x="13795" y="198559"/>
                    </a:lnTo>
                    <a:lnTo>
                      <a:pt x="15759" y="213951"/>
                    </a:lnTo>
                    <a:lnTo>
                      <a:pt x="18079" y="229219"/>
                    </a:lnTo>
                    <a:lnTo>
                      <a:pt x="20716" y="244689"/>
                    </a:lnTo>
                    <a:lnTo>
                      <a:pt x="23605" y="260538"/>
                    </a:lnTo>
                    <a:lnTo>
                      <a:pt x="26680" y="276623"/>
                    </a:lnTo>
                    <a:lnTo>
                      <a:pt x="29891" y="292581"/>
                    </a:lnTo>
                    <a:lnTo>
                      <a:pt x="33188" y="308208"/>
                    </a:lnTo>
                    <a:lnTo>
                      <a:pt x="36213" y="323465"/>
                    </a:lnTo>
                    <a:lnTo>
                      <a:pt x="38333" y="338397"/>
                    </a:lnTo>
                    <a:lnTo>
                      <a:pt x="39283" y="353071"/>
                    </a:lnTo>
                    <a:lnTo>
                      <a:pt x="39444" y="367552"/>
                    </a:lnTo>
                    <a:lnTo>
                      <a:pt x="39629" y="381896"/>
                    </a:lnTo>
                    <a:lnTo>
                      <a:pt x="40314" y="396138"/>
                    </a:lnTo>
                    <a:lnTo>
                      <a:pt x="41626" y="410144"/>
                    </a:lnTo>
                    <a:lnTo>
                      <a:pt x="43510" y="423629"/>
                    </a:lnTo>
                    <a:lnTo>
                      <a:pt x="45858" y="436483"/>
                    </a:lnTo>
                    <a:lnTo>
                      <a:pt x="48554" y="448911"/>
                    </a:lnTo>
                    <a:lnTo>
                      <a:pt x="51502" y="461330"/>
                    </a:lnTo>
                    <a:lnTo>
                      <a:pt x="54623" y="473966"/>
                    </a:lnTo>
                    <a:lnTo>
                      <a:pt x="57710" y="486279"/>
                    </a:lnTo>
                    <a:lnTo>
                      <a:pt x="60731" y="498260"/>
                    </a:lnTo>
                    <a:lnTo>
                      <a:pt x="63947" y="510967"/>
                    </a:lnTo>
                    <a:lnTo>
                      <a:pt x="67870" y="526425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197730" y="2727867"/>
                <a:ext cx="51589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515898" h="105286">
                    <a:moveTo>
                      <a:pt x="515897" y="105285"/>
                    </a:moveTo>
                    <a:lnTo>
                      <a:pt x="504229" y="99484"/>
                    </a:lnTo>
                    <a:lnTo>
                      <a:pt x="493740" y="94560"/>
                    </a:lnTo>
                    <a:lnTo>
                      <a:pt x="483434" y="90053"/>
                    </a:lnTo>
                    <a:lnTo>
                      <a:pt x="472960" y="85659"/>
                    </a:lnTo>
                    <a:lnTo>
                      <a:pt x="461968" y="80997"/>
                    </a:lnTo>
                    <a:lnTo>
                      <a:pt x="450324" y="75887"/>
                    </a:lnTo>
                    <a:lnTo>
                      <a:pt x="438071" y="70482"/>
                    </a:lnTo>
                    <a:lnTo>
                      <a:pt x="425316" y="65158"/>
                    </a:lnTo>
                    <a:lnTo>
                      <a:pt x="412180" y="60133"/>
                    </a:lnTo>
                    <a:lnTo>
                      <a:pt x="398767" y="55455"/>
                    </a:lnTo>
                    <a:lnTo>
                      <a:pt x="385157" y="51087"/>
                    </a:lnTo>
                    <a:lnTo>
                      <a:pt x="371410" y="46964"/>
                    </a:lnTo>
                    <a:lnTo>
                      <a:pt x="357569" y="43027"/>
                    </a:lnTo>
                    <a:lnTo>
                      <a:pt x="343662" y="39223"/>
                    </a:lnTo>
                    <a:lnTo>
                      <a:pt x="329710" y="35512"/>
                    </a:lnTo>
                    <a:lnTo>
                      <a:pt x="315558" y="31866"/>
                    </a:lnTo>
                    <a:lnTo>
                      <a:pt x="300912" y="28264"/>
                    </a:lnTo>
                    <a:lnTo>
                      <a:pt x="285647" y="24697"/>
                    </a:lnTo>
                    <a:lnTo>
                      <a:pt x="269801" y="21318"/>
                    </a:lnTo>
                    <a:lnTo>
                      <a:pt x="253478" y="18429"/>
                    </a:lnTo>
                    <a:lnTo>
                      <a:pt x="236793" y="16150"/>
                    </a:lnTo>
                    <a:lnTo>
                      <a:pt x="219842" y="14280"/>
                    </a:lnTo>
                    <a:lnTo>
                      <a:pt x="202702" y="12411"/>
                    </a:lnTo>
                    <a:lnTo>
                      <a:pt x="185433" y="10303"/>
                    </a:lnTo>
                    <a:lnTo>
                      <a:pt x="168073" y="8056"/>
                    </a:lnTo>
                    <a:lnTo>
                      <a:pt x="150652" y="6000"/>
                    </a:lnTo>
                    <a:lnTo>
                      <a:pt x="133185" y="4320"/>
                    </a:lnTo>
                    <a:lnTo>
                      <a:pt x="115522" y="3040"/>
                    </a:lnTo>
                    <a:lnTo>
                      <a:pt x="97364" y="2106"/>
                    </a:lnTo>
                    <a:lnTo>
                      <a:pt x="78616" y="1443"/>
                    </a:lnTo>
                    <a:lnTo>
                      <a:pt x="60227" y="980"/>
                    </a:lnTo>
                    <a:lnTo>
                      <a:pt x="42290" y="612"/>
                    </a:lnTo>
                    <a:lnTo>
                      <a:pt x="23225" y="304"/>
                    </a:ln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3"/>
          <p:cNvGrpSpPr/>
          <p:nvPr/>
        </p:nvGrpSpPr>
        <p:grpSpPr>
          <a:xfrm>
            <a:off x="108332" y="286111"/>
            <a:ext cx="9339745" cy="1105695"/>
            <a:chOff x="108332" y="286111"/>
            <a:chExt cx="9339745" cy="1105695"/>
          </a:xfrm>
        </p:grpSpPr>
        <p:grpSp>
          <p:nvGrpSpPr>
            <p:cNvPr id="20" name="Group 19"/>
            <p:cNvGrpSpPr/>
            <p:nvPr/>
          </p:nvGrpSpPr>
          <p:grpSpPr>
            <a:xfrm rot="296907">
              <a:off x="233469" y="286111"/>
              <a:ext cx="2411027" cy="536955"/>
              <a:chOff x="233469" y="286111"/>
              <a:chExt cx="2411027" cy="536955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33469" y="348399"/>
                <a:ext cx="284270" cy="443081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443081">
                    <a:moveTo>
                      <a:pt x="0" y="443080"/>
                    </a:moveTo>
                    <a:lnTo>
                      <a:pt x="2934" y="434279"/>
                    </a:lnTo>
                    <a:lnTo>
                      <a:pt x="5716" y="425932"/>
                    </a:lnTo>
                    <a:lnTo>
                      <a:pt x="8611" y="417229"/>
                    </a:lnTo>
                    <a:lnTo>
                      <a:pt x="11478" y="407935"/>
                    </a:lnTo>
                    <a:lnTo>
                      <a:pt x="13995" y="397792"/>
                    </a:lnTo>
                    <a:lnTo>
                      <a:pt x="16010" y="386747"/>
                    </a:lnTo>
                    <a:lnTo>
                      <a:pt x="17696" y="374907"/>
                    </a:lnTo>
                    <a:lnTo>
                      <a:pt x="19439" y="362437"/>
                    </a:lnTo>
                    <a:lnTo>
                      <a:pt x="21460" y="349490"/>
                    </a:lnTo>
                    <a:lnTo>
                      <a:pt x="23649" y="336034"/>
                    </a:lnTo>
                    <a:lnTo>
                      <a:pt x="25666" y="321864"/>
                    </a:lnTo>
                    <a:lnTo>
                      <a:pt x="27323" y="306923"/>
                    </a:lnTo>
                    <a:lnTo>
                      <a:pt x="28759" y="291296"/>
                    </a:lnTo>
                    <a:lnTo>
                      <a:pt x="30329" y="275120"/>
                    </a:lnTo>
                    <a:lnTo>
                      <a:pt x="32237" y="258542"/>
                    </a:lnTo>
                    <a:lnTo>
                      <a:pt x="34519" y="242003"/>
                    </a:lnTo>
                    <a:lnTo>
                      <a:pt x="37130" y="226205"/>
                    </a:lnTo>
                    <a:lnTo>
                      <a:pt x="39995" y="211462"/>
                    </a:lnTo>
                    <a:lnTo>
                      <a:pt x="42886" y="197427"/>
                    </a:lnTo>
                    <a:lnTo>
                      <a:pt x="45440" y="183316"/>
                    </a:lnTo>
                    <a:lnTo>
                      <a:pt x="47491" y="168672"/>
                    </a:lnTo>
                    <a:lnTo>
                      <a:pt x="49206" y="153546"/>
                    </a:lnTo>
                    <a:lnTo>
                      <a:pt x="50972" y="138305"/>
                    </a:lnTo>
                    <a:lnTo>
                      <a:pt x="53009" y="123195"/>
                    </a:lnTo>
                    <a:lnTo>
                      <a:pt x="55210" y="108302"/>
                    </a:lnTo>
                    <a:lnTo>
                      <a:pt x="57234" y="93622"/>
                    </a:lnTo>
                    <a:lnTo>
                      <a:pt x="58902" y="79149"/>
                    </a:lnTo>
                    <a:lnTo>
                      <a:pt x="60534" y="65825"/>
                    </a:lnTo>
                    <a:lnTo>
                      <a:pt x="63485" y="55571"/>
                    </a:lnTo>
                    <a:lnTo>
                      <a:pt x="68173" y="49770"/>
                    </a:lnTo>
                    <a:lnTo>
                      <a:pt x="73157" y="48908"/>
                    </a:lnTo>
                    <a:lnTo>
                      <a:pt x="77877" y="52270"/>
                    </a:lnTo>
                    <a:lnTo>
                      <a:pt x="82274" y="58679"/>
                    </a:lnTo>
                    <a:lnTo>
                      <a:pt x="86408" y="66936"/>
                    </a:lnTo>
                    <a:lnTo>
                      <a:pt x="90352" y="76216"/>
                    </a:lnTo>
                    <a:lnTo>
                      <a:pt x="94328" y="85884"/>
                    </a:lnTo>
                    <a:lnTo>
                      <a:pt x="98685" y="95377"/>
                    </a:lnTo>
                    <a:lnTo>
                      <a:pt x="103582" y="104430"/>
                    </a:lnTo>
                    <a:lnTo>
                      <a:pt x="109007" y="113002"/>
                    </a:lnTo>
                    <a:lnTo>
                      <a:pt x="114873" y="121156"/>
                    </a:lnTo>
                    <a:lnTo>
                      <a:pt x="121088" y="128967"/>
                    </a:lnTo>
                    <a:lnTo>
                      <a:pt x="127889" y="136028"/>
                    </a:lnTo>
                    <a:lnTo>
                      <a:pt x="135818" y="141489"/>
                    </a:lnTo>
                    <a:lnTo>
                      <a:pt x="145071" y="144998"/>
                    </a:lnTo>
                    <a:lnTo>
                      <a:pt x="155217" y="146200"/>
                    </a:lnTo>
                    <a:lnTo>
                      <a:pt x="165412" y="144505"/>
                    </a:lnTo>
                    <a:lnTo>
                      <a:pt x="175156" y="139882"/>
                    </a:lnTo>
                    <a:lnTo>
                      <a:pt x="184307" y="132896"/>
                    </a:lnTo>
                    <a:lnTo>
                      <a:pt x="192905" y="124397"/>
                    </a:lnTo>
                    <a:lnTo>
                      <a:pt x="201052" y="115023"/>
                    </a:lnTo>
                    <a:lnTo>
                      <a:pt x="208692" y="105159"/>
                    </a:lnTo>
                    <a:lnTo>
                      <a:pt x="215611" y="95020"/>
                    </a:lnTo>
                    <a:lnTo>
                      <a:pt x="221751" y="84720"/>
                    </a:lnTo>
                    <a:lnTo>
                      <a:pt x="227199" y="74160"/>
                    </a:lnTo>
                    <a:lnTo>
                      <a:pt x="232094" y="63072"/>
                    </a:lnTo>
                    <a:lnTo>
                      <a:pt x="236573" y="51345"/>
                    </a:lnTo>
                    <a:lnTo>
                      <a:pt x="240751" y="39027"/>
                    </a:lnTo>
                    <a:lnTo>
                      <a:pt x="244718" y="26224"/>
                    </a:lnTo>
                    <a:lnTo>
                      <a:pt x="248544" y="13142"/>
                    </a:lnTo>
                    <a:lnTo>
                      <a:pt x="252460" y="2976"/>
                    </a:lnTo>
                    <a:lnTo>
                      <a:pt x="255992" y="0"/>
                    </a:lnTo>
                    <a:lnTo>
                      <a:pt x="257990" y="3595"/>
                    </a:lnTo>
                    <a:lnTo>
                      <a:pt x="258419" y="11897"/>
                    </a:lnTo>
                    <a:lnTo>
                      <a:pt x="257963" y="23518"/>
                    </a:lnTo>
                    <a:lnTo>
                      <a:pt x="257590" y="37690"/>
                    </a:lnTo>
                    <a:lnTo>
                      <a:pt x="257824" y="53828"/>
                    </a:lnTo>
                    <a:lnTo>
                      <a:pt x="258627" y="71267"/>
                    </a:lnTo>
                    <a:lnTo>
                      <a:pt x="259622" y="89295"/>
                    </a:lnTo>
                    <a:lnTo>
                      <a:pt x="260546" y="107474"/>
                    </a:lnTo>
                    <a:lnTo>
                      <a:pt x="261298" y="125772"/>
                    </a:lnTo>
                    <a:lnTo>
                      <a:pt x="261868" y="144433"/>
                    </a:lnTo>
                    <a:lnTo>
                      <a:pt x="262283" y="163579"/>
                    </a:lnTo>
                    <a:lnTo>
                      <a:pt x="262576" y="183032"/>
                    </a:lnTo>
                    <a:lnTo>
                      <a:pt x="262780" y="202406"/>
                    </a:lnTo>
                    <a:lnTo>
                      <a:pt x="262925" y="221475"/>
                    </a:lnTo>
                    <a:lnTo>
                      <a:pt x="263193" y="240027"/>
                    </a:lnTo>
                    <a:lnTo>
                      <a:pt x="263906" y="257792"/>
                    </a:lnTo>
                    <a:lnTo>
                      <a:pt x="265203" y="274703"/>
                    </a:lnTo>
                    <a:lnTo>
                      <a:pt x="267058" y="290857"/>
                    </a:lnTo>
                    <a:lnTo>
                      <a:pt x="269374" y="306405"/>
                    </a:lnTo>
                    <a:lnTo>
                      <a:pt x="272038" y="321490"/>
                    </a:lnTo>
                    <a:lnTo>
                      <a:pt x="274804" y="336019"/>
                    </a:lnTo>
                    <a:lnTo>
                      <a:pt x="277565" y="351300"/>
                    </a:lnTo>
                    <a:lnTo>
                      <a:pt x="280564" y="370914"/>
                    </a:lnTo>
                    <a:lnTo>
                      <a:pt x="284269" y="400966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590185" y="591438"/>
                <a:ext cx="130282" cy="148089"/>
              </a:xfrm>
              <a:custGeom>
                <a:avLst/>
                <a:gdLst/>
                <a:ahLst/>
                <a:cxnLst/>
                <a:rect l="0" t="0" r="0" b="0"/>
                <a:pathLst>
                  <a:path w="130282" h="148089">
                    <a:moveTo>
                      <a:pt x="53895" y="10528"/>
                    </a:moveTo>
                    <a:lnTo>
                      <a:pt x="45161" y="16396"/>
                    </a:lnTo>
                    <a:lnTo>
                      <a:pt x="37454" y="21960"/>
                    </a:lnTo>
                    <a:lnTo>
                      <a:pt x="30057" y="27764"/>
                    </a:lnTo>
                    <a:lnTo>
                      <a:pt x="22968" y="34018"/>
                    </a:lnTo>
                    <a:lnTo>
                      <a:pt x="16438" y="40996"/>
                    </a:lnTo>
                    <a:lnTo>
                      <a:pt x="10575" y="48782"/>
                    </a:lnTo>
                    <a:lnTo>
                      <a:pt x="5656" y="57456"/>
                    </a:lnTo>
                    <a:lnTo>
                      <a:pt x="2182" y="67183"/>
                    </a:lnTo>
                    <a:lnTo>
                      <a:pt x="298" y="77941"/>
                    </a:lnTo>
                    <a:lnTo>
                      <a:pt x="0" y="89249"/>
                    </a:lnTo>
                    <a:lnTo>
                      <a:pt x="1313" y="100298"/>
                    </a:lnTo>
                    <a:lnTo>
                      <a:pt x="4088" y="110647"/>
                    </a:lnTo>
                    <a:lnTo>
                      <a:pt x="8221" y="120050"/>
                    </a:lnTo>
                    <a:lnTo>
                      <a:pt x="13736" y="128294"/>
                    </a:lnTo>
                    <a:lnTo>
                      <a:pt x="20516" y="135383"/>
                    </a:lnTo>
                    <a:lnTo>
                      <a:pt x="28339" y="141160"/>
                    </a:lnTo>
                    <a:lnTo>
                      <a:pt x="36959" y="145226"/>
                    </a:lnTo>
                    <a:lnTo>
                      <a:pt x="46164" y="147515"/>
                    </a:lnTo>
                    <a:lnTo>
                      <a:pt x="55785" y="148088"/>
                    </a:lnTo>
                    <a:lnTo>
                      <a:pt x="65696" y="146961"/>
                    </a:lnTo>
                    <a:lnTo>
                      <a:pt x="75802" y="144310"/>
                    </a:lnTo>
                    <a:lnTo>
                      <a:pt x="85875" y="140261"/>
                    </a:lnTo>
                    <a:lnTo>
                      <a:pt x="95566" y="134803"/>
                    </a:lnTo>
                    <a:lnTo>
                      <a:pt x="104705" y="128055"/>
                    </a:lnTo>
                    <a:lnTo>
                      <a:pt x="112978" y="120085"/>
                    </a:lnTo>
                    <a:lnTo>
                      <a:pt x="119856" y="110833"/>
                    </a:lnTo>
                    <a:lnTo>
                      <a:pt x="125175" y="100390"/>
                    </a:lnTo>
                    <a:lnTo>
                      <a:pt x="128763" y="89124"/>
                    </a:lnTo>
                    <a:lnTo>
                      <a:pt x="130281" y="77570"/>
                    </a:lnTo>
                    <a:lnTo>
                      <a:pt x="129741" y="66070"/>
                    </a:lnTo>
                    <a:lnTo>
                      <a:pt x="127278" y="55078"/>
                    </a:lnTo>
                    <a:lnTo>
                      <a:pt x="122967" y="45229"/>
                    </a:lnTo>
                    <a:lnTo>
                      <a:pt x="117033" y="36757"/>
                    </a:lnTo>
                    <a:lnTo>
                      <a:pt x="109798" y="29560"/>
                    </a:lnTo>
                    <a:lnTo>
                      <a:pt x="101580" y="23402"/>
                    </a:lnTo>
                    <a:lnTo>
                      <a:pt x="92662" y="18038"/>
                    </a:lnTo>
                    <a:lnTo>
                      <a:pt x="83710" y="13400"/>
                    </a:lnTo>
                    <a:lnTo>
                      <a:pt x="74899" y="9153"/>
                    </a:lnTo>
                    <a:lnTo>
                      <a:pt x="65458" y="4918"/>
                    </a:lnTo>
                    <a:lnTo>
                      <a:pt x="53895" y="0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776915" y="570381"/>
                <a:ext cx="109321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9321" h="157928">
                    <a:moveTo>
                      <a:pt x="109320" y="0"/>
                    </a:moveTo>
                    <a:lnTo>
                      <a:pt x="97652" y="67"/>
                    </a:lnTo>
                    <a:lnTo>
                      <a:pt x="87164" y="707"/>
                    </a:lnTo>
                    <a:lnTo>
                      <a:pt x="76862" y="2008"/>
                    </a:lnTo>
                    <a:lnTo>
                      <a:pt x="66560" y="4041"/>
                    </a:lnTo>
                    <a:lnTo>
                      <a:pt x="56217" y="7005"/>
                    </a:lnTo>
                    <a:lnTo>
                      <a:pt x="45832" y="10925"/>
                    </a:lnTo>
                    <a:lnTo>
                      <a:pt x="35576" y="15674"/>
                    </a:lnTo>
                    <a:lnTo>
                      <a:pt x="25767" y="21078"/>
                    </a:lnTo>
                    <a:lnTo>
                      <a:pt x="16558" y="26974"/>
                    </a:lnTo>
                    <a:lnTo>
                      <a:pt x="8580" y="33389"/>
                    </a:lnTo>
                    <a:lnTo>
                      <a:pt x="2964" y="40526"/>
                    </a:lnTo>
                    <a:lnTo>
                      <a:pt x="124" y="48421"/>
                    </a:lnTo>
                    <a:lnTo>
                      <a:pt x="0" y="56331"/>
                    </a:lnTo>
                    <a:lnTo>
                      <a:pt x="2417" y="62890"/>
                    </a:lnTo>
                    <a:lnTo>
                      <a:pt x="7004" y="67452"/>
                    </a:lnTo>
                    <a:lnTo>
                      <a:pt x="13301" y="70359"/>
                    </a:lnTo>
                    <a:lnTo>
                      <a:pt x="20873" y="72544"/>
                    </a:lnTo>
                    <a:lnTo>
                      <a:pt x="29364" y="74647"/>
                    </a:lnTo>
                    <a:lnTo>
                      <a:pt x="38500" y="76945"/>
                    </a:lnTo>
                    <a:lnTo>
                      <a:pt x="48085" y="79508"/>
                    </a:lnTo>
                    <a:lnTo>
                      <a:pt x="57967" y="82328"/>
                    </a:lnTo>
                    <a:lnTo>
                      <a:pt x="67721" y="85682"/>
                    </a:lnTo>
                    <a:lnTo>
                      <a:pt x="76665" y="90138"/>
                    </a:lnTo>
                    <a:lnTo>
                      <a:pt x="84480" y="95912"/>
                    </a:lnTo>
                    <a:lnTo>
                      <a:pt x="90710" y="102908"/>
                    </a:lnTo>
                    <a:lnTo>
                      <a:pt x="94614" y="110898"/>
                    </a:lnTo>
                    <a:lnTo>
                      <a:pt x="96004" y="119630"/>
                    </a:lnTo>
                    <a:lnTo>
                      <a:pt x="94836" y="128407"/>
                    </a:lnTo>
                    <a:lnTo>
                      <a:pt x="90943" y="136146"/>
                    </a:lnTo>
                    <a:lnTo>
                      <a:pt x="84516" y="142341"/>
                    </a:lnTo>
                    <a:lnTo>
                      <a:pt x="76029" y="147015"/>
                    </a:lnTo>
                    <a:lnTo>
                      <a:pt x="64915" y="150906"/>
                    </a:lnTo>
                    <a:lnTo>
                      <a:pt x="46849" y="154348"/>
                    </a:lnTo>
                    <a:lnTo>
                      <a:pt x="14564" y="1579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955322" y="391396"/>
                <a:ext cx="15142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315856">
                    <a:moveTo>
                      <a:pt x="4613" y="0"/>
                    </a:moveTo>
                    <a:lnTo>
                      <a:pt x="1813" y="8802"/>
                    </a:lnTo>
                    <a:lnTo>
                      <a:pt x="311" y="17148"/>
                    </a:lnTo>
                    <a:lnTo>
                      <a:pt x="0" y="25861"/>
                    </a:lnTo>
                    <a:lnTo>
                      <a:pt x="507" y="35500"/>
                    </a:lnTo>
                    <a:lnTo>
                      <a:pt x="1326" y="46940"/>
                    </a:lnTo>
                    <a:lnTo>
                      <a:pt x="2142" y="60492"/>
                    </a:lnTo>
                    <a:lnTo>
                      <a:pt x="2826" y="75982"/>
                    </a:lnTo>
                    <a:lnTo>
                      <a:pt x="3352" y="93046"/>
                    </a:lnTo>
                    <a:lnTo>
                      <a:pt x="3738" y="111296"/>
                    </a:lnTo>
                    <a:lnTo>
                      <a:pt x="4013" y="130242"/>
                    </a:lnTo>
                    <a:lnTo>
                      <a:pt x="4205" y="149325"/>
                    </a:lnTo>
                    <a:lnTo>
                      <a:pt x="4341" y="168223"/>
                    </a:lnTo>
                    <a:lnTo>
                      <a:pt x="4604" y="186673"/>
                    </a:lnTo>
                    <a:lnTo>
                      <a:pt x="5314" y="204375"/>
                    </a:lnTo>
                    <a:lnTo>
                      <a:pt x="6603" y="221243"/>
                    </a:lnTo>
                    <a:lnTo>
                      <a:pt x="8292" y="237339"/>
                    </a:lnTo>
                    <a:lnTo>
                      <a:pt x="10141" y="254667"/>
                    </a:lnTo>
                    <a:lnTo>
                      <a:pt x="12313" y="278105"/>
                    </a:lnTo>
                    <a:lnTo>
                      <a:pt x="15141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833593" y="475624"/>
                <a:ext cx="22109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21058">
                    <a:moveTo>
                      <a:pt x="221098" y="0"/>
                    </a:moveTo>
                    <a:lnTo>
                      <a:pt x="212297" y="2934"/>
                    </a:lnTo>
                    <a:lnTo>
                      <a:pt x="203950" y="5716"/>
                    </a:lnTo>
                    <a:lnTo>
                      <a:pt x="195242" y="8611"/>
                    </a:lnTo>
                    <a:lnTo>
                      <a:pt x="185776" y="11479"/>
                    </a:lnTo>
                    <a:lnTo>
                      <a:pt x="174984" y="13995"/>
                    </a:lnTo>
                    <a:lnTo>
                      <a:pt x="162690" y="16002"/>
                    </a:lnTo>
                    <a:lnTo>
                      <a:pt x="149198" y="17341"/>
                    </a:lnTo>
                    <a:lnTo>
                      <a:pt x="135079" y="17788"/>
                    </a:lnTo>
                    <a:lnTo>
                      <a:pt x="120739" y="17316"/>
                    </a:lnTo>
                    <a:lnTo>
                      <a:pt x="106536" y="16373"/>
                    </a:lnTo>
                    <a:lnTo>
                      <a:pt x="92855" y="15741"/>
                    </a:lnTo>
                    <a:lnTo>
                      <a:pt x="79842" y="15838"/>
                    </a:lnTo>
                    <a:lnTo>
                      <a:pt x="67333" y="16573"/>
                    </a:lnTo>
                    <a:lnTo>
                      <a:pt x="53417" y="17605"/>
                    </a:lnTo>
                    <a:lnTo>
                      <a:pt x="33517" y="1902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264299" y="559644"/>
                <a:ext cx="190476" cy="144761"/>
              </a:xfrm>
              <a:custGeom>
                <a:avLst/>
                <a:gdLst/>
                <a:ahLst/>
                <a:cxnLst/>
                <a:rect l="0" t="0" r="0" b="0"/>
                <a:pathLst>
                  <a:path w="190476" h="144761">
                    <a:moveTo>
                      <a:pt x="116776" y="63379"/>
                    </a:moveTo>
                    <a:lnTo>
                      <a:pt x="113775" y="54578"/>
                    </a:lnTo>
                    <a:lnTo>
                      <a:pt x="110352" y="46231"/>
                    </a:lnTo>
                    <a:lnTo>
                      <a:pt x="106152" y="37542"/>
                    </a:lnTo>
                    <a:lnTo>
                      <a:pt x="101079" y="28766"/>
                    </a:lnTo>
                    <a:lnTo>
                      <a:pt x="94949" y="20568"/>
                    </a:lnTo>
                    <a:lnTo>
                      <a:pt x="87765" y="13292"/>
                    </a:lnTo>
                    <a:lnTo>
                      <a:pt x="79678" y="7274"/>
                    </a:lnTo>
                    <a:lnTo>
                      <a:pt x="70883" y="2990"/>
                    </a:lnTo>
                    <a:lnTo>
                      <a:pt x="61568" y="531"/>
                    </a:lnTo>
                    <a:lnTo>
                      <a:pt x="52043" y="0"/>
                    </a:lnTo>
                    <a:lnTo>
                      <a:pt x="42730" y="1681"/>
                    </a:lnTo>
                    <a:lnTo>
                      <a:pt x="33844" y="5514"/>
                    </a:lnTo>
                    <a:lnTo>
                      <a:pt x="25573" y="11170"/>
                    </a:lnTo>
                    <a:lnTo>
                      <a:pt x="18164" y="18245"/>
                    </a:lnTo>
                    <a:lnTo>
                      <a:pt x="11671" y="26374"/>
                    </a:lnTo>
                    <a:lnTo>
                      <a:pt x="6310" y="35423"/>
                    </a:lnTo>
                    <a:lnTo>
                      <a:pt x="2532" y="45473"/>
                    </a:lnTo>
                    <a:lnTo>
                      <a:pt x="440" y="56487"/>
                    </a:lnTo>
                    <a:lnTo>
                      <a:pt x="0" y="68153"/>
                    </a:lnTo>
                    <a:lnTo>
                      <a:pt x="1217" y="79984"/>
                    </a:lnTo>
                    <a:lnTo>
                      <a:pt x="3923" y="91678"/>
                    </a:lnTo>
                    <a:lnTo>
                      <a:pt x="7840" y="102971"/>
                    </a:lnTo>
                    <a:lnTo>
                      <a:pt x="12678" y="113555"/>
                    </a:lnTo>
                    <a:lnTo>
                      <a:pt x="18191" y="123326"/>
                    </a:lnTo>
                    <a:lnTo>
                      <a:pt x="24347" y="131869"/>
                    </a:lnTo>
                    <a:lnTo>
                      <a:pt x="31311" y="138404"/>
                    </a:lnTo>
                    <a:lnTo>
                      <a:pt x="39103" y="142683"/>
                    </a:lnTo>
                    <a:lnTo>
                      <a:pt x="47454" y="144760"/>
                    </a:lnTo>
                    <a:lnTo>
                      <a:pt x="55906" y="144724"/>
                    </a:lnTo>
                    <a:lnTo>
                      <a:pt x="64183" y="142841"/>
                    </a:lnTo>
                    <a:lnTo>
                      <a:pt x="72198" y="139155"/>
                    </a:lnTo>
                    <a:lnTo>
                      <a:pt x="79961" y="133417"/>
                    </a:lnTo>
                    <a:lnTo>
                      <a:pt x="87506" y="125672"/>
                    </a:lnTo>
                    <a:lnTo>
                      <a:pt x="94555" y="116219"/>
                    </a:lnTo>
                    <a:lnTo>
                      <a:pt x="100538" y="105433"/>
                    </a:lnTo>
                    <a:lnTo>
                      <a:pt x="105244" y="93692"/>
                    </a:lnTo>
                    <a:lnTo>
                      <a:pt x="109334" y="82453"/>
                    </a:lnTo>
                    <a:lnTo>
                      <a:pt x="114051" y="75342"/>
                    </a:lnTo>
                    <a:lnTo>
                      <a:pt x="119530" y="74256"/>
                    </a:lnTo>
                    <a:lnTo>
                      <a:pt x="125186" y="77365"/>
                    </a:lnTo>
                    <a:lnTo>
                      <a:pt x="130979" y="82928"/>
                    </a:lnTo>
                    <a:lnTo>
                      <a:pt x="136985" y="89681"/>
                    </a:lnTo>
                    <a:lnTo>
                      <a:pt x="143224" y="96894"/>
                    </a:lnTo>
                    <a:lnTo>
                      <a:pt x="149750" y="103924"/>
                    </a:lnTo>
                    <a:lnTo>
                      <a:pt x="157530" y="110728"/>
                    </a:lnTo>
                    <a:lnTo>
                      <a:pt x="169484" y="117892"/>
                    </a:lnTo>
                    <a:lnTo>
                      <a:pt x="190475" y="12655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451624" y="373934"/>
                <a:ext cx="118964" cy="312810"/>
              </a:xfrm>
              <a:custGeom>
                <a:avLst/>
                <a:gdLst/>
                <a:ahLst/>
                <a:cxnLst/>
                <a:rect l="0" t="0" r="0" b="0"/>
                <a:pathLst>
                  <a:path w="118964" h="312810">
                    <a:moveTo>
                      <a:pt x="118963" y="249089"/>
                    </a:moveTo>
                    <a:lnTo>
                      <a:pt x="113096" y="243155"/>
                    </a:lnTo>
                    <a:lnTo>
                      <a:pt x="107531" y="236950"/>
                    </a:lnTo>
                    <a:lnTo>
                      <a:pt x="101723" y="229868"/>
                    </a:lnTo>
                    <a:lnTo>
                      <a:pt x="95297" y="222446"/>
                    </a:lnTo>
                    <a:lnTo>
                      <a:pt x="87670" y="215745"/>
                    </a:lnTo>
                    <a:lnTo>
                      <a:pt x="78645" y="210319"/>
                    </a:lnTo>
                    <a:lnTo>
                      <a:pt x="68664" y="206542"/>
                    </a:lnTo>
                    <a:lnTo>
                      <a:pt x="58585" y="204838"/>
                    </a:lnTo>
                    <a:lnTo>
                      <a:pt x="48922" y="205224"/>
                    </a:lnTo>
                    <a:lnTo>
                      <a:pt x="39826" y="207570"/>
                    </a:lnTo>
                    <a:lnTo>
                      <a:pt x="31265" y="211795"/>
                    </a:lnTo>
                    <a:lnTo>
                      <a:pt x="23149" y="217672"/>
                    </a:lnTo>
                    <a:lnTo>
                      <a:pt x="15699" y="225039"/>
                    </a:lnTo>
                    <a:lnTo>
                      <a:pt x="9440" y="233876"/>
                    </a:lnTo>
                    <a:lnTo>
                      <a:pt x="4569" y="244036"/>
                    </a:lnTo>
                    <a:lnTo>
                      <a:pt x="1298" y="255111"/>
                    </a:lnTo>
                    <a:lnTo>
                      <a:pt x="0" y="266537"/>
                    </a:lnTo>
                    <a:lnTo>
                      <a:pt x="695" y="277946"/>
                    </a:lnTo>
                    <a:lnTo>
                      <a:pt x="3433" y="288707"/>
                    </a:lnTo>
                    <a:lnTo>
                      <a:pt x="8462" y="297869"/>
                    </a:lnTo>
                    <a:lnTo>
                      <a:pt x="15686" y="305053"/>
                    </a:lnTo>
                    <a:lnTo>
                      <a:pt x="24433" y="310061"/>
                    </a:lnTo>
                    <a:lnTo>
                      <a:pt x="33672" y="312614"/>
                    </a:lnTo>
                    <a:lnTo>
                      <a:pt x="42762" y="312809"/>
                    </a:lnTo>
                    <a:lnTo>
                      <a:pt x="51302" y="310857"/>
                    </a:lnTo>
                    <a:lnTo>
                      <a:pt x="58957" y="306898"/>
                    </a:lnTo>
                    <a:lnTo>
                      <a:pt x="65657" y="301200"/>
                    </a:lnTo>
                    <a:lnTo>
                      <a:pt x="71511" y="293954"/>
                    </a:lnTo>
                    <a:lnTo>
                      <a:pt x="76693" y="285197"/>
                    </a:lnTo>
                    <a:lnTo>
                      <a:pt x="81367" y="275086"/>
                    </a:lnTo>
                    <a:lnTo>
                      <a:pt x="85510" y="263874"/>
                    </a:lnTo>
                    <a:lnTo>
                      <a:pt x="88922" y="251825"/>
                    </a:lnTo>
                    <a:lnTo>
                      <a:pt x="91556" y="239160"/>
                    </a:lnTo>
                    <a:lnTo>
                      <a:pt x="93665" y="225893"/>
                    </a:lnTo>
                    <a:lnTo>
                      <a:pt x="95697" y="211848"/>
                    </a:lnTo>
                    <a:lnTo>
                      <a:pt x="97908" y="196996"/>
                    </a:lnTo>
                    <a:lnTo>
                      <a:pt x="100056" y="181597"/>
                    </a:lnTo>
                    <a:lnTo>
                      <a:pt x="101512" y="166108"/>
                    </a:lnTo>
                    <a:lnTo>
                      <a:pt x="101975" y="150794"/>
                    </a:lnTo>
                    <a:lnTo>
                      <a:pt x="101624" y="135579"/>
                    </a:lnTo>
                    <a:lnTo>
                      <a:pt x="100925" y="120143"/>
                    </a:lnTo>
                    <a:lnTo>
                      <a:pt x="100195" y="104318"/>
                    </a:lnTo>
                    <a:lnTo>
                      <a:pt x="99570" y="88249"/>
                    </a:lnTo>
                    <a:lnTo>
                      <a:pt x="99084" y="72300"/>
                    </a:lnTo>
                    <a:lnTo>
                      <a:pt x="98721" y="56685"/>
                    </a:lnTo>
                    <a:lnTo>
                      <a:pt x="98292" y="41605"/>
                    </a:lnTo>
                    <a:lnTo>
                      <a:pt x="97464" y="27325"/>
                    </a:lnTo>
                    <a:lnTo>
                      <a:pt x="96063" y="13973"/>
                    </a:lnTo>
                    <a:lnTo>
                      <a:pt x="93269" y="3815"/>
                    </a:lnTo>
                    <a:lnTo>
                      <a:pt x="89102" y="0"/>
                    </a:lnTo>
                    <a:lnTo>
                      <a:pt x="85410" y="1975"/>
                    </a:lnTo>
                    <a:lnTo>
                      <a:pt x="82684" y="8083"/>
                    </a:lnTo>
                    <a:lnTo>
                      <a:pt x="80787" y="16935"/>
                    </a:lnTo>
                    <a:lnTo>
                      <a:pt x="79494" y="27575"/>
                    </a:lnTo>
                    <a:lnTo>
                      <a:pt x="78622" y="39380"/>
                    </a:lnTo>
                    <a:lnTo>
                      <a:pt x="78035" y="51945"/>
                    </a:lnTo>
                    <a:lnTo>
                      <a:pt x="77642" y="65010"/>
                    </a:lnTo>
                    <a:lnTo>
                      <a:pt x="77383" y="78402"/>
                    </a:lnTo>
                    <a:lnTo>
                      <a:pt x="77380" y="92012"/>
                    </a:lnTo>
                    <a:lnTo>
                      <a:pt x="77911" y="105766"/>
                    </a:lnTo>
                    <a:lnTo>
                      <a:pt x="79086" y="119610"/>
                    </a:lnTo>
                    <a:lnTo>
                      <a:pt x="80859" y="133349"/>
                    </a:lnTo>
                    <a:lnTo>
                      <a:pt x="83120" y="146655"/>
                    </a:lnTo>
                    <a:lnTo>
                      <a:pt x="85753" y="159384"/>
                    </a:lnTo>
                    <a:lnTo>
                      <a:pt x="88656" y="171559"/>
                    </a:lnTo>
                    <a:lnTo>
                      <a:pt x="91750" y="183276"/>
                    </a:lnTo>
                    <a:lnTo>
                      <a:pt x="94977" y="194637"/>
                    </a:lnTo>
                    <a:lnTo>
                      <a:pt x="98337" y="205668"/>
                    </a:lnTo>
                    <a:lnTo>
                      <a:pt x="102313" y="217608"/>
                    </a:lnTo>
                    <a:lnTo>
                      <a:pt x="108374" y="233742"/>
                    </a:lnTo>
                    <a:lnTo>
                      <a:pt x="118963" y="25961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1570587" y="601966"/>
                <a:ext cx="83007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83007" h="221100">
                    <a:moveTo>
                      <a:pt x="73700" y="0"/>
                    </a:moveTo>
                    <a:lnTo>
                      <a:pt x="73767" y="11802"/>
                    </a:lnTo>
                    <a:lnTo>
                      <a:pt x="74407" y="23571"/>
                    </a:lnTo>
                    <a:lnTo>
                      <a:pt x="75699" y="36462"/>
                    </a:lnTo>
                    <a:lnTo>
                      <a:pt x="77386" y="50310"/>
                    </a:lnTo>
                    <a:lnTo>
                      <a:pt x="79054" y="64638"/>
                    </a:lnTo>
                    <a:lnTo>
                      <a:pt x="80468" y="79107"/>
                    </a:lnTo>
                    <a:lnTo>
                      <a:pt x="81566" y="93557"/>
                    </a:lnTo>
                    <a:lnTo>
                      <a:pt x="82376" y="107933"/>
                    </a:lnTo>
                    <a:lnTo>
                      <a:pt x="82946" y="122219"/>
                    </a:lnTo>
                    <a:lnTo>
                      <a:pt x="83006" y="136098"/>
                    </a:lnTo>
                    <a:lnTo>
                      <a:pt x="81990" y="148971"/>
                    </a:lnTo>
                    <a:lnTo>
                      <a:pt x="79670" y="160590"/>
                    </a:lnTo>
                    <a:lnTo>
                      <a:pt x="75976" y="170867"/>
                    </a:lnTo>
                    <a:lnTo>
                      <a:pt x="70822" y="179706"/>
                    </a:lnTo>
                    <a:lnTo>
                      <a:pt x="64316" y="187208"/>
                    </a:lnTo>
                    <a:lnTo>
                      <a:pt x="56693" y="193604"/>
                    </a:lnTo>
                    <a:lnTo>
                      <a:pt x="48214" y="199149"/>
                    </a:lnTo>
                    <a:lnTo>
                      <a:pt x="39122" y="204068"/>
                    </a:lnTo>
                    <a:lnTo>
                      <a:pt x="30052" y="208388"/>
                    </a:lnTo>
                    <a:lnTo>
                      <a:pt x="21149" y="212379"/>
                    </a:lnTo>
                    <a:lnTo>
                      <a:pt x="11634" y="216397"/>
                    </a:lnTo>
                    <a:lnTo>
                      <a:pt x="0" y="2210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623230" y="48615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696930" y="496388"/>
                <a:ext cx="102600" cy="137895"/>
              </a:xfrm>
              <a:custGeom>
                <a:avLst/>
                <a:gdLst/>
                <a:ahLst/>
                <a:cxnLst/>
                <a:rect l="0" t="0" r="0" b="0"/>
                <a:pathLst>
                  <a:path w="102600" h="137895">
                    <a:moveTo>
                      <a:pt x="0" y="73993"/>
                    </a:moveTo>
                    <a:lnTo>
                      <a:pt x="8801" y="76792"/>
                    </a:lnTo>
                    <a:lnTo>
                      <a:pt x="17148" y="78294"/>
                    </a:lnTo>
                    <a:lnTo>
                      <a:pt x="25847" y="78601"/>
                    </a:lnTo>
                    <a:lnTo>
                      <a:pt x="34967" y="77922"/>
                    </a:lnTo>
                    <a:lnTo>
                      <a:pt x="44462" y="76454"/>
                    </a:lnTo>
                    <a:lnTo>
                      <a:pt x="54250" y="74375"/>
                    </a:lnTo>
                    <a:lnTo>
                      <a:pt x="64091" y="71521"/>
                    </a:lnTo>
                    <a:lnTo>
                      <a:pt x="73617" y="67401"/>
                    </a:lnTo>
                    <a:lnTo>
                      <a:pt x="82636" y="61852"/>
                    </a:lnTo>
                    <a:lnTo>
                      <a:pt x="90657" y="55008"/>
                    </a:lnTo>
                    <a:lnTo>
                      <a:pt x="96832" y="47119"/>
                    </a:lnTo>
                    <a:lnTo>
                      <a:pt x="100861" y="38450"/>
                    </a:lnTo>
                    <a:lnTo>
                      <a:pt x="102599" y="29546"/>
                    </a:lnTo>
                    <a:lnTo>
                      <a:pt x="101803" y="21188"/>
                    </a:lnTo>
                    <a:lnTo>
                      <a:pt x="98596" y="13769"/>
                    </a:lnTo>
                    <a:lnTo>
                      <a:pt x="93208" y="7639"/>
                    </a:lnTo>
                    <a:lnTo>
                      <a:pt x="85788" y="3270"/>
                    </a:lnTo>
                    <a:lnTo>
                      <a:pt x="76626" y="746"/>
                    </a:lnTo>
                    <a:lnTo>
                      <a:pt x="66410" y="0"/>
                    </a:lnTo>
                    <a:lnTo>
                      <a:pt x="56103" y="1003"/>
                    </a:lnTo>
                    <a:lnTo>
                      <a:pt x="46257" y="3571"/>
                    </a:lnTo>
                    <a:lnTo>
                      <a:pt x="37191" y="7734"/>
                    </a:lnTo>
                    <a:lnTo>
                      <a:pt x="29174" y="13799"/>
                    </a:lnTo>
                    <a:lnTo>
                      <a:pt x="22238" y="21768"/>
                    </a:lnTo>
                    <a:lnTo>
                      <a:pt x="16562" y="31373"/>
                    </a:lnTo>
                    <a:lnTo>
                      <a:pt x="12564" y="42260"/>
                    </a:lnTo>
                    <a:lnTo>
                      <a:pt x="10316" y="54097"/>
                    </a:lnTo>
                    <a:lnTo>
                      <a:pt x="9601" y="66450"/>
                    </a:lnTo>
                    <a:lnTo>
                      <a:pt x="10100" y="78808"/>
                    </a:lnTo>
                    <a:lnTo>
                      <a:pt x="11516" y="90884"/>
                    </a:lnTo>
                    <a:lnTo>
                      <a:pt x="13921" y="102279"/>
                    </a:lnTo>
                    <a:lnTo>
                      <a:pt x="17737" y="112407"/>
                    </a:lnTo>
                    <a:lnTo>
                      <a:pt x="23086" y="121060"/>
                    </a:lnTo>
                    <a:lnTo>
                      <a:pt x="29966" y="128040"/>
                    </a:lnTo>
                    <a:lnTo>
                      <a:pt x="38412" y="132989"/>
                    </a:lnTo>
                    <a:lnTo>
                      <a:pt x="48264" y="135915"/>
                    </a:lnTo>
                    <a:lnTo>
                      <a:pt x="58650" y="137270"/>
                    </a:lnTo>
                    <a:lnTo>
                      <a:pt x="69104" y="137894"/>
                    </a:lnTo>
                    <a:lnTo>
                      <a:pt x="80541" y="137846"/>
                    </a:lnTo>
                    <a:lnTo>
                      <a:pt x="94756" y="13716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861032" y="493087"/>
                <a:ext cx="88583" cy="121977"/>
              </a:xfrm>
              <a:custGeom>
                <a:avLst/>
                <a:gdLst/>
                <a:ahLst/>
                <a:cxnLst/>
                <a:rect l="0" t="0" r="0" b="0"/>
                <a:pathLst>
                  <a:path w="88583" h="121977">
                    <a:moveTo>
                      <a:pt x="78053" y="3594"/>
                    </a:moveTo>
                    <a:lnTo>
                      <a:pt x="69252" y="862"/>
                    </a:lnTo>
                    <a:lnTo>
                      <a:pt x="60905" y="0"/>
                    </a:lnTo>
                    <a:lnTo>
                      <a:pt x="52211" y="990"/>
                    </a:lnTo>
                    <a:lnTo>
                      <a:pt x="43263" y="3529"/>
                    </a:lnTo>
                    <a:lnTo>
                      <a:pt x="34417" y="7313"/>
                    </a:lnTo>
                    <a:lnTo>
                      <a:pt x="25887" y="12058"/>
                    </a:lnTo>
                    <a:lnTo>
                      <a:pt x="18044" y="17836"/>
                    </a:lnTo>
                    <a:lnTo>
                      <a:pt x="11463" y="25063"/>
                    </a:lnTo>
                    <a:lnTo>
                      <a:pt x="6344" y="33843"/>
                    </a:lnTo>
                    <a:lnTo>
                      <a:pt x="2722" y="43838"/>
                    </a:lnTo>
                    <a:lnTo>
                      <a:pt x="650" y="54463"/>
                    </a:lnTo>
                    <a:lnTo>
                      <a:pt x="0" y="65309"/>
                    </a:lnTo>
                    <a:lnTo>
                      <a:pt x="680" y="76013"/>
                    </a:lnTo>
                    <a:lnTo>
                      <a:pt x="2723" y="86194"/>
                    </a:lnTo>
                    <a:lnTo>
                      <a:pt x="6029" y="95695"/>
                    </a:lnTo>
                    <a:lnTo>
                      <a:pt x="10704" y="104225"/>
                    </a:lnTo>
                    <a:lnTo>
                      <a:pt x="17123" y="111284"/>
                    </a:lnTo>
                    <a:lnTo>
                      <a:pt x="25323" y="116727"/>
                    </a:lnTo>
                    <a:lnTo>
                      <a:pt x="34745" y="120400"/>
                    </a:lnTo>
                    <a:lnTo>
                      <a:pt x="44446" y="121976"/>
                    </a:lnTo>
                    <a:lnTo>
                      <a:pt x="53889" y="121466"/>
                    </a:lnTo>
                    <a:lnTo>
                      <a:pt x="63486" y="119508"/>
                    </a:lnTo>
                    <a:lnTo>
                      <a:pt x="74393" y="115585"/>
                    </a:lnTo>
                    <a:lnTo>
                      <a:pt x="88582" y="10887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2015498" y="286111"/>
                <a:ext cx="39402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39402" h="315856">
                    <a:moveTo>
                      <a:pt x="7815" y="0"/>
                    </a:moveTo>
                    <a:lnTo>
                      <a:pt x="4949" y="8936"/>
                    </a:lnTo>
                    <a:lnTo>
                      <a:pt x="2806" y="18563"/>
                    </a:lnTo>
                    <a:lnTo>
                      <a:pt x="1208" y="29850"/>
                    </a:lnTo>
                    <a:lnTo>
                      <a:pt x="200" y="42518"/>
                    </a:lnTo>
                    <a:lnTo>
                      <a:pt x="0" y="55997"/>
                    </a:lnTo>
                    <a:lnTo>
                      <a:pt x="651" y="69873"/>
                    </a:lnTo>
                    <a:lnTo>
                      <a:pt x="1889" y="84082"/>
                    </a:lnTo>
                    <a:lnTo>
                      <a:pt x="3253" y="98822"/>
                    </a:lnTo>
                    <a:lnTo>
                      <a:pt x="4468" y="114176"/>
                    </a:lnTo>
                    <a:lnTo>
                      <a:pt x="5602" y="130096"/>
                    </a:lnTo>
                    <a:lnTo>
                      <a:pt x="6970" y="146474"/>
                    </a:lnTo>
                    <a:lnTo>
                      <a:pt x="8742" y="163201"/>
                    </a:lnTo>
                    <a:lnTo>
                      <a:pt x="10933" y="180180"/>
                    </a:lnTo>
                    <a:lnTo>
                      <a:pt x="13482" y="197339"/>
                    </a:lnTo>
                    <a:lnTo>
                      <a:pt x="16312" y="214613"/>
                    </a:lnTo>
                    <a:lnTo>
                      <a:pt x="19348" y="231637"/>
                    </a:lnTo>
                    <a:lnTo>
                      <a:pt x="22532" y="247767"/>
                    </a:lnTo>
                    <a:lnTo>
                      <a:pt x="25815" y="262714"/>
                    </a:lnTo>
                    <a:lnTo>
                      <a:pt x="29014" y="276081"/>
                    </a:lnTo>
                    <a:lnTo>
                      <a:pt x="32121" y="288510"/>
                    </a:lnTo>
                    <a:lnTo>
                      <a:pt x="35409" y="301089"/>
                    </a:lnTo>
                    <a:lnTo>
                      <a:pt x="39401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1918028" y="412453"/>
                <a:ext cx="2000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">
                    <a:moveTo>
                      <a:pt x="200042" y="0"/>
                    </a:moveTo>
                    <a:lnTo>
                      <a:pt x="188307" y="0"/>
                    </a:lnTo>
                    <a:lnTo>
                      <a:pt x="177178" y="0"/>
                    </a:lnTo>
                    <a:lnTo>
                      <a:pt x="165580" y="0"/>
                    </a:lnTo>
                    <a:lnTo>
                      <a:pt x="153418" y="0"/>
                    </a:lnTo>
                    <a:lnTo>
                      <a:pt x="140758" y="0"/>
                    </a:lnTo>
                    <a:lnTo>
                      <a:pt x="127698" y="0"/>
                    </a:lnTo>
                    <a:lnTo>
                      <a:pt x="114173" y="0"/>
                    </a:lnTo>
                    <a:lnTo>
                      <a:pt x="99959" y="0"/>
                    </a:lnTo>
                    <a:lnTo>
                      <a:pt x="85005" y="0"/>
                    </a:lnTo>
                    <a:lnTo>
                      <a:pt x="69764" y="0"/>
                    </a:lnTo>
                    <a:lnTo>
                      <a:pt x="53406" y="0"/>
                    </a:lnTo>
                    <a:lnTo>
                      <a:pt x="32259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170712" y="517738"/>
                <a:ext cx="1052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86">
                    <a:moveTo>
                      <a:pt x="10528" y="0"/>
                    </a:moveTo>
                    <a:lnTo>
                      <a:pt x="7661" y="8869"/>
                    </a:lnTo>
                    <a:lnTo>
                      <a:pt x="5519" y="17856"/>
                    </a:lnTo>
                    <a:lnTo>
                      <a:pt x="3916" y="27846"/>
                    </a:lnTo>
                    <a:lnTo>
                      <a:pt x="2733" y="38783"/>
                    </a:lnTo>
                    <a:lnTo>
                      <a:pt x="1755" y="51824"/>
                    </a:lnTo>
                    <a:lnTo>
                      <a:pt x="894" y="71473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2149655" y="412453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2244412" y="454567"/>
                <a:ext cx="84229" cy="125356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25356">
                    <a:moveTo>
                      <a:pt x="0" y="21057"/>
                    </a:moveTo>
                    <a:lnTo>
                      <a:pt x="5800" y="29859"/>
                    </a:lnTo>
                    <a:lnTo>
                      <a:pt x="10724" y="38205"/>
                    </a:lnTo>
                    <a:lnTo>
                      <a:pt x="15227" y="46904"/>
                    </a:lnTo>
                    <a:lnTo>
                      <a:pt x="19448" y="56025"/>
                    </a:lnTo>
                    <a:lnTo>
                      <a:pt x="23461" y="65520"/>
                    </a:lnTo>
                    <a:lnTo>
                      <a:pt x="27323" y="75312"/>
                    </a:lnTo>
                    <a:lnTo>
                      <a:pt x="31075" y="85326"/>
                    </a:lnTo>
                    <a:lnTo>
                      <a:pt x="34751" y="95500"/>
                    </a:lnTo>
                    <a:lnTo>
                      <a:pt x="38377" y="105763"/>
                    </a:lnTo>
                    <a:lnTo>
                      <a:pt x="42159" y="115256"/>
                    </a:lnTo>
                    <a:lnTo>
                      <a:pt x="47211" y="122161"/>
                    </a:lnTo>
                    <a:lnTo>
                      <a:pt x="53745" y="125355"/>
                    </a:lnTo>
                    <a:lnTo>
                      <a:pt x="60069" y="124902"/>
                    </a:lnTo>
                    <a:lnTo>
                      <a:pt x="65675" y="121498"/>
                    </a:lnTo>
                    <a:lnTo>
                      <a:pt x="70478" y="115741"/>
                    </a:lnTo>
                    <a:lnTo>
                      <a:pt x="74339" y="107952"/>
                    </a:lnTo>
                    <a:lnTo>
                      <a:pt x="77270" y="98473"/>
                    </a:lnTo>
                    <a:lnTo>
                      <a:pt x="79407" y="87676"/>
                    </a:lnTo>
                    <a:lnTo>
                      <a:pt x="80924" y="75899"/>
                    </a:lnTo>
                    <a:lnTo>
                      <a:pt x="81981" y="63433"/>
                    </a:lnTo>
                    <a:lnTo>
                      <a:pt x="82709" y="50901"/>
                    </a:lnTo>
                    <a:lnTo>
                      <a:pt x="83285" y="37938"/>
                    </a:lnTo>
                    <a:lnTo>
                      <a:pt x="83762" y="22292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385988" y="425503"/>
                <a:ext cx="100580" cy="166794"/>
              </a:xfrm>
              <a:custGeom>
                <a:avLst/>
                <a:gdLst/>
                <a:ahLst/>
                <a:cxnLst/>
                <a:rect l="0" t="0" r="0" b="0"/>
                <a:pathLst>
                  <a:path w="100580" h="166794">
                    <a:moveTo>
                      <a:pt x="37408" y="50121"/>
                    </a:moveTo>
                    <a:lnTo>
                      <a:pt x="46210" y="52921"/>
                    </a:lnTo>
                    <a:lnTo>
                      <a:pt x="54556" y="54423"/>
                    </a:lnTo>
                    <a:lnTo>
                      <a:pt x="63241" y="54716"/>
                    </a:lnTo>
                    <a:lnTo>
                      <a:pt x="71844" y="53518"/>
                    </a:lnTo>
                    <a:lnTo>
                      <a:pt x="79394" y="50105"/>
                    </a:lnTo>
                    <a:lnTo>
                      <a:pt x="85412" y="44286"/>
                    </a:lnTo>
                    <a:lnTo>
                      <a:pt x="89431" y="36645"/>
                    </a:lnTo>
                    <a:lnTo>
                      <a:pt x="90771" y="28229"/>
                    </a:lnTo>
                    <a:lnTo>
                      <a:pt x="89325" y="19740"/>
                    </a:lnTo>
                    <a:lnTo>
                      <a:pt x="85284" y="11961"/>
                    </a:lnTo>
                    <a:lnTo>
                      <a:pt x="78851" y="5889"/>
                    </a:lnTo>
                    <a:lnTo>
                      <a:pt x="70390" y="1897"/>
                    </a:lnTo>
                    <a:lnTo>
                      <a:pt x="60664" y="0"/>
                    </a:lnTo>
                    <a:lnTo>
                      <a:pt x="50693" y="150"/>
                    </a:lnTo>
                    <a:lnTo>
                      <a:pt x="41077" y="2106"/>
                    </a:lnTo>
                    <a:lnTo>
                      <a:pt x="32167" y="5839"/>
                    </a:lnTo>
                    <a:lnTo>
                      <a:pt x="24255" y="11609"/>
                    </a:lnTo>
                    <a:lnTo>
                      <a:pt x="17385" y="19375"/>
                    </a:lnTo>
                    <a:lnTo>
                      <a:pt x="11584" y="28841"/>
                    </a:lnTo>
                    <a:lnTo>
                      <a:pt x="6969" y="39636"/>
                    </a:lnTo>
                    <a:lnTo>
                      <a:pt x="3494" y="51410"/>
                    </a:lnTo>
                    <a:lnTo>
                      <a:pt x="1140" y="63721"/>
                    </a:lnTo>
                    <a:lnTo>
                      <a:pt x="0" y="76050"/>
                    </a:lnTo>
                    <a:lnTo>
                      <a:pt x="15" y="88117"/>
                    </a:lnTo>
                    <a:lnTo>
                      <a:pt x="1159" y="99845"/>
                    </a:lnTo>
                    <a:lnTo>
                      <a:pt x="3521" y="111261"/>
                    </a:lnTo>
                    <a:lnTo>
                      <a:pt x="7041" y="122415"/>
                    </a:lnTo>
                    <a:lnTo>
                      <a:pt x="11692" y="133042"/>
                    </a:lnTo>
                    <a:lnTo>
                      <a:pt x="17562" y="142581"/>
                    </a:lnTo>
                    <a:lnTo>
                      <a:pt x="24591" y="150804"/>
                    </a:lnTo>
                    <a:lnTo>
                      <a:pt x="32750" y="157479"/>
                    </a:lnTo>
                    <a:lnTo>
                      <a:pt x="42130" y="162214"/>
                    </a:lnTo>
                    <a:lnTo>
                      <a:pt x="52644" y="164993"/>
                    </a:lnTo>
                    <a:lnTo>
                      <a:pt x="63492" y="166247"/>
                    </a:lnTo>
                    <a:lnTo>
                      <a:pt x="74315" y="166793"/>
                    </a:lnTo>
                    <a:lnTo>
                      <a:pt x="86061" y="166679"/>
                    </a:lnTo>
                    <a:lnTo>
                      <a:pt x="100579" y="16593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2544156" y="422982"/>
                <a:ext cx="100340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0340" h="157928">
                    <a:moveTo>
                      <a:pt x="100339" y="0"/>
                    </a:moveTo>
                    <a:lnTo>
                      <a:pt x="88671" y="67"/>
                    </a:lnTo>
                    <a:lnTo>
                      <a:pt x="78182" y="707"/>
                    </a:lnTo>
                    <a:lnTo>
                      <a:pt x="67880" y="2008"/>
                    </a:lnTo>
                    <a:lnTo>
                      <a:pt x="57579" y="4041"/>
                    </a:lnTo>
                    <a:lnTo>
                      <a:pt x="47235" y="7005"/>
                    </a:lnTo>
                    <a:lnTo>
                      <a:pt x="36855" y="10930"/>
                    </a:lnTo>
                    <a:lnTo>
                      <a:pt x="26772" y="15852"/>
                    </a:lnTo>
                    <a:lnTo>
                      <a:pt x="17611" y="21904"/>
                    </a:lnTo>
                    <a:lnTo>
                      <a:pt x="9656" y="29039"/>
                    </a:lnTo>
                    <a:lnTo>
                      <a:pt x="3503" y="36761"/>
                    </a:lnTo>
                    <a:lnTo>
                      <a:pt x="183" y="44250"/>
                    </a:lnTo>
                    <a:lnTo>
                      <a:pt x="0" y="51045"/>
                    </a:lnTo>
                    <a:lnTo>
                      <a:pt x="2793" y="56570"/>
                    </a:lnTo>
                    <a:lnTo>
                      <a:pt x="8315" y="59993"/>
                    </a:lnTo>
                    <a:lnTo>
                      <a:pt x="16132" y="61078"/>
                    </a:lnTo>
                    <a:lnTo>
                      <a:pt x="25579" y="60552"/>
                    </a:lnTo>
                    <a:lnTo>
                      <a:pt x="35887" y="59753"/>
                    </a:lnTo>
                    <a:lnTo>
                      <a:pt x="46540" y="59497"/>
                    </a:lnTo>
                    <a:lnTo>
                      <a:pt x="56959" y="60368"/>
                    </a:lnTo>
                    <a:lnTo>
                      <a:pt x="66422" y="62948"/>
                    </a:lnTo>
                    <a:lnTo>
                      <a:pt x="74625" y="67363"/>
                    </a:lnTo>
                    <a:lnTo>
                      <a:pt x="81303" y="73399"/>
                    </a:lnTo>
                    <a:lnTo>
                      <a:pt x="86047" y="80723"/>
                    </a:lnTo>
                    <a:lnTo>
                      <a:pt x="88828" y="89006"/>
                    </a:lnTo>
                    <a:lnTo>
                      <a:pt x="89748" y="97817"/>
                    </a:lnTo>
                    <a:lnTo>
                      <a:pt x="88862" y="106643"/>
                    </a:lnTo>
                    <a:lnTo>
                      <a:pt x="86377" y="115197"/>
                    </a:lnTo>
                    <a:lnTo>
                      <a:pt x="82440" y="123244"/>
                    </a:lnTo>
                    <a:lnTo>
                      <a:pt x="77058" y="130503"/>
                    </a:lnTo>
                    <a:lnTo>
                      <a:pt x="70366" y="136899"/>
                    </a:lnTo>
                    <a:lnTo>
                      <a:pt x="62486" y="142381"/>
                    </a:lnTo>
                    <a:lnTo>
                      <a:pt x="52359" y="147360"/>
                    </a:lnTo>
                    <a:lnTo>
                      <a:pt x="35745" y="152274"/>
                    </a:lnTo>
                    <a:lnTo>
                      <a:pt x="5582" y="1579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2939402" y="501353"/>
              <a:ext cx="250644" cy="186917"/>
            </a:xfrm>
            <a:custGeom>
              <a:avLst/>
              <a:gdLst/>
              <a:ahLst/>
              <a:cxnLst/>
              <a:rect l="0" t="0" r="0" b="0"/>
              <a:pathLst>
                <a:path w="250644" h="186917">
                  <a:moveTo>
                    <a:pt x="37662" y="0"/>
                  </a:moveTo>
                  <a:lnTo>
                    <a:pt x="28995" y="6002"/>
                  </a:lnTo>
                  <a:lnTo>
                    <a:pt x="21928" y="12847"/>
                  </a:lnTo>
                  <a:lnTo>
                    <a:pt x="15827" y="21239"/>
                  </a:lnTo>
                  <a:lnTo>
                    <a:pt x="10598" y="31039"/>
                  </a:lnTo>
                  <a:lnTo>
                    <a:pt x="6385" y="42002"/>
                  </a:lnTo>
                  <a:lnTo>
                    <a:pt x="3183" y="53859"/>
                  </a:lnTo>
                  <a:lnTo>
                    <a:pt x="1015" y="66209"/>
                  </a:lnTo>
                  <a:lnTo>
                    <a:pt x="0" y="78558"/>
                  </a:lnTo>
                  <a:lnTo>
                    <a:pt x="94" y="90633"/>
                  </a:lnTo>
                  <a:lnTo>
                    <a:pt x="1121" y="102364"/>
                  </a:lnTo>
                  <a:lnTo>
                    <a:pt x="2873" y="113782"/>
                  </a:lnTo>
                  <a:lnTo>
                    <a:pt x="5170" y="124937"/>
                  </a:lnTo>
                  <a:lnTo>
                    <a:pt x="8184" y="135564"/>
                  </a:lnTo>
                  <a:lnTo>
                    <a:pt x="12418" y="145103"/>
                  </a:lnTo>
                  <a:lnTo>
                    <a:pt x="18046" y="153322"/>
                  </a:lnTo>
                  <a:lnTo>
                    <a:pt x="24946" y="159823"/>
                  </a:lnTo>
                  <a:lnTo>
                    <a:pt x="32872" y="163910"/>
                  </a:lnTo>
                  <a:lnTo>
                    <a:pt x="41572" y="165427"/>
                  </a:lnTo>
                  <a:lnTo>
                    <a:pt x="50666" y="164513"/>
                  </a:lnTo>
                  <a:lnTo>
                    <a:pt x="59683" y="161323"/>
                  </a:lnTo>
                  <a:lnTo>
                    <a:pt x="68368" y="156182"/>
                  </a:lnTo>
                  <a:lnTo>
                    <a:pt x="76502" y="149496"/>
                  </a:lnTo>
                  <a:lnTo>
                    <a:pt x="83818" y="141656"/>
                  </a:lnTo>
                  <a:lnTo>
                    <a:pt x="90275" y="133014"/>
                  </a:lnTo>
                  <a:lnTo>
                    <a:pt x="96530" y="125032"/>
                  </a:lnTo>
                  <a:lnTo>
                    <a:pt x="103349" y="121062"/>
                  </a:lnTo>
                  <a:lnTo>
                    <a:pt x="110018" y="122431"/>
                  </a:lnTo>
                  <a:lnTo>
                    <a:pt x="115657" y="127166"/>
                  </a:lnTo>
                  <a:lnTo>
                    <a:pt x="120564" y="133903"/>
                  </a:lnTo>
                  <a:lnTo>
                    <a:pt x="125394" y="141916"/>
                  </a:lnTo>
                  <a:lnTo>
                    <a:pt x="130526" y="150757"/>
                  </a:lnTo>
                  <a:lnTo>
                    <a:pt x="136233" y="159820"/>
                  </a:lnTo>
                  <a:lnTo>
                    <a:pt x="142798" y="168304"/>
                  </a:lnTo>
                  <a:lnTo>
                    <a:pt x="150280" y="175813"/>
                  </a:lnTo>
                  <a:lnTo>
                    <a:pt x="158569" y="181839"/>
                  </a:lnTo>
                  <a:lnTo>
                    <a:pt x="167501" y="185608"/>
                  </a:lnTo>
                  <a:lnTo>
                    <a:pt x="176910" y="186916"/>
                  </a:lnTo>
                  <a:lnTo>
                    <a:pt x="186496" y="186032"/>
                  </a:lnTo>
                  <a:lnTo>
                    <a:pt x="195851" y="183397"/>
                  </a:lnTo>
                  <a:lnTo>
                    <a:pt x="204765" y="179440"/>
                  </a:lnTo>
                  <a:lnTo>
                    <a:pt x="213054" y="174365"/>
                  </a:lnTo>
                  <a:lnTo>
                    <a:pt x="220476" y="168144"/>
                  </a:lnTo>
                  <a:lnTo>
                    <a:pt x="226987" y="160849"/>
                  </a:lnTo>
                  <a:lnTo>
                    <a:pt x="232699" y="152495"/>
                  </a:lnTo>
                  <a:lnTo>
                    <a:pt x="237778" y="142977"/>
                  </a:lnTo>
                  <a:lnTo>
                    <a:pt x="242374" y="132353"/>
                  </a:lnTo>
                  <a:lnTo>
                    <a:pt x="246294" y="120964"/>
                  </a:lnTo>
                  <a:lnTo>
                    <a:pt x="249022" y="109327"/>
                  </a:lnTo>
                  <a:lnTo>
                    <a:pt x="250380" y="97774"/>
                  </a:lnTo>
                  <a:lnTo>
                    <a:pt x="250643" y="86879"/>
                  </a:lnTo>
                  <a:lnTo>
                    <a:pt x="250399" y="76469"/>
                  </a:lnTo>
                  <a:lnTo>
                    <a:pt x="249626" y="65635"/>
                  </a:lnTo>
                  <a:lnTo>
                    <a:pt x="248232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82390" y="57505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56"/>
                  </a:lnTo>
                  <a:lnTo>
                    <a:pt x="3736" y="81706"/>
                  </a:lnTo>
                  <a:lnTo>
                    <a:pt x="5563" y="94034"/>
                  </a:lnTo>
                  <a:lnTo>
                    <a:pt x="7717" y="11055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82390" y="4592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30842" y="438182"/>
              <a:ext cx="20005" cy="242157"/>
            </a:xfrm>
            <a:custGeom>
              <a:avLst/>
              <a:gdLst/>
              <a:ahLst/>
              <a:cxnLst/>
              <a:rect l="0" t="0" r="0" b="0"/>
              <a:pathLst>
                <a:path w="20005" h="242157">
                  <a:moveTo>
                    <a:pt x="9476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1"/>
                  </a:lnTo>
                  <a:lnTo>
                    <a:pt x="1684" y="38832"/>
                  </a:lnTo>
                  <a:lnTo>
                    <a:pt x="835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5" y="88495"/>
                  </a:lnTo>
                  <a:lnTo>
                    <a:pt x="1420" y="100768"/>
                  </a:lnTo>
                  <a:lnTo>
                    <a:pt x="2942" y="112803"/>
                  </a:lnTo>
                  <a:lnTo>
                    <a:pt x="4502" y="124957"/>
                  </a:lnTo>
                  <a:lnTo>
                    <a:pt x="5845" y="137433"/>
                  </a:lnTo>
                  <a:lnTo>
                    <a:pt x="6898" y="150272"/>
                  </a:lnTo>
                  <a:lnTo>
                    <a:pt x="7679" y="163431"/>
                  </a:lnTo>
                  <a:lnTo>
                    <a:pt x="8244" y="176829"/>
                  </a:lnTo>
                  <a:lnTo>
                    <a:pt x="8840" y="189989"/>
                  </a:lnTo>
                  <a:lnTo>
                    <a:pt x="10056" y="203441"/>
                  </a:lnTo>
                  <a:lnTo>
                    <a:pt x="13120" y="219484"/>
                  </a:lnTo>
                  <a:lnTo>
                    <a:pt x="2000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66618" y="55399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5202" y="67"/>
                  </a:lnTo>
                  <a:lnTo>
                    <a:pt x="114714" y="707"/>
                  </a:lnTo>
                  <a:lnTo>
                    <a:pt x="104408" y="1999"/>
                  </a:lnTo>
                  <a:lnTo>
                    <a:pt x="93933" y="3686"/>
                  </a:lnTo>
                  <a:lnTo>
                    <a:pt x="82941" y="5354"/>
                  </a:lnTo>
                  <a:lnTo>
                    <a:pt x="71308" y="6767"/>
                  </a:lnTo>
                  <a:lnTo>
                    <a:pt x="59297" y="7868"/>
                  </a:lnTo>
                  <a:lnTo>
                    <a:pt x="46074" y="8799"/>
                  </a:lnTo>
                  <a:lnTo>
                    <a:pt x="28240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14017" y="385540"/>
              <a:ext cx="178985" cy="284270"/>
            </a:xfrm>
            <a:custGeom>
              <a:avLst/>
              <a:gdLst/>
              <a:ahLst/>
              <a:cxnLst/>
              <a:rect l="0" t="0" r="0" b="0"/>
              <a:pathLst>
                <a:path w="178985" h="284270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6" y="25856"/>
                  </a:lnTo>
                  <a:lnTo>
                    <a:pt x="11656" y="35322"/>
                  </a:lnTo>
                  <a:lnTo>
                    <a:pt x="14821" y="46114"/>
                  </a:lnTo>
                  <a:lnTo>
                    <a:pt x="18085" y="58408"/>
                  </a:lnTo>
                  <a:lnTo>
                    <a:pt x="21423" y="71900"/>
                  </a:lnTo>
                  <a:lnTo>
                    <a:pt x="24814" y="86019"/>
                  </a:lnTo>
                  <a:lnTo>
                    <a:pt x="28239" y="100364"/>
                  </a:lnTo>
                  <a:lnTo>
                    <a:pt x="31520" y="114739"/>
                  </a:lnTo>
                  <a:lnTo>
                    <a:pt x="34345" y="129069"/>
                  </a:lnTo>
                  <a:lnTo>
                    <a:pt x="36580" y="143335"/>
                  </a:lnTo>
                  <a:lnTo>
                    <a:pt x="38421" y="157542"/>
                  </a:lnTo>
                  <a:lnTo>
                    <a:pt x="40270" y="171701"/>
                  </a:lnTo>
                  <a:lnTo>
                    <a:pt x="42365" y="185823"/>
                  </a:lnTo>
                  <a:lnTo>
                    <a:pt x="44604" y="199919"/>
                  </a:lnTo>
                  <a:lnTo>
                    <a:pt x="46654" y="213997"/>
                  </a:lnTo>
                  <a:lnTo>
                    <a:pt x="48332" y="227975"/>
                  </a:lnTo>
                  <a:lnTo>
                    <a:pt x="49694" y="238799"/>
                  </a:lnTo>
                  <a:lnTo>
                    <a:pt x="50787" y="242434"/>
                  </a:lnTo>
                  <a:lnTo>
                    <a:pt x="51516" y="239801"/>
                  </a:lnTo>
                  <a:lnTo>
                    <a:pt x="51969" y="232950"/>
                  </a:lnTo>
                  <a:lnTo>
                    <a:pt x="52580" y="223610"/>
                  </a:lnTo>
                  <a:lnTo>
                    <a:pt x="54034" y="213096"/>
                  </a:lnTo>
                  <a:lnTo>
                    <a:pt x="56641" y="202165"/>
                  </a:lnTo>
                  <a:lnTo>
                    <a:pt x="60524" y="191492"/>
                  </a:lnTo>
                  <a:lnTo>
                    <a:pt x="65803" y="181825"/>
                  </a:lnTo>
                  <a:lnTo>
                    <a:pt x="72391" y="173472"/>
                  </a:lnTo>
                  <a:lnTo>
                    <a:pt x="80069" y="166858"/>
                  </a:lnTo>
                  <a:lnTo>
                    <a:pt x="88584" y="162683"/>
                  </a:lnTo>
                  <a:lnTo>
                    <a:pt x="97710" y="161098"/>
                  </a:lnTo>
                  <a:lnTo>
                    <a:pt x="107106" y="161793"/>
                  </a:lnTo>
                  <a:lnTo>
                    <a:pt x="116334" y="164302"/>
                  </a:lnTo>
                  <a:lnTo>
                    <a:pt x="125162" y="168173"/>
                  </a:lnTo>
                  <a:lnTo>
                    <a:pt x="133394" y="173191"/>
                  </a:lnTo>
                  <a:lnTo>
                    <a:pt x="140778" y="179374"/>
                  </a:lnTo>
                  <a:lnTo>
                    <a:pt x="147263" y="186639"/>
                  </a:lnTo>
                  <a:lnTo>
                    <a:pt x="152957" y="194803"/>
                  </a:lnTo>
                  <a:lnTo>
                    <a:pt x="158024" y="203661"/>
                  </a:lnTo>
                  <a:lnTo>
                    <a:pt x="162618" y="213028"/>
                  </a:lnTo>
                  <a:lnTo>
                    <a:pt x="166718" y="222882"/>
                  </a:lnTo>
                  <a:lnTo>
                    <a:pt x="170539" y="234631"/>
                  </a:lnTo>
                  <a:lnTo>
                    <a:pt x="174417" y="252657"/>
                  </a:lnTo>
                  <a:lnTo>
                    <a:pt x="17898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28637" y="290409"/>
              <a:ext cx="248526" cy="389930"/>
            </a:xfrm>
            <a:custGeom>
              <a:avLst/>
              <a:gdLst/>
              <a:ahLst/>
              <a:cxnLst/>
              <a:rect l="0" t="0" r="0" b="0"/>
              <a:pathLst>
                <a:path w="248526" h="389930">
                  <a:moveTo>
                    <a:pt x="53919" y="21431"/>
                  </a:moveTo>
                  <a:lnTo>
                    <a:pt x="48051" y="30233"/>
                  </a:lnTo>
                  <a:lnTo>
                    <a:pt x="42487" y="38580"/>
                  </a:lnTo>
                  <a:lnTo>
                    <a:pt x="36692" y="47278"/>
                  </a:lnTo>
                  <a:lnTo>
                    <a:pt x="30784" y="56399"/>
                  </a:lnTo>
                  <a:lnTo>
                    <a:pt x="25103" y="65894"/>
                  </a:lnTo>
                  <a:lnTo>
                    <a:pt x="19813" y="75654"/>
                  </a:lnTo>
                  <a:lnTo>
                    <a:pt x="14408" y="84411"/>
                  </a:lnTo>
                  <a:lnTo>
                    <a:pt x="8559" y="88939"/>
                  </a:lnTo>
                  <a:lnTo>
                    <a:pt x="3613" y="87944"/>
                  </a:lnTo>
                  <a:lnTo>
                    <a:pt x="754" y="83444"/>
                  </a:lnTo>
                  <a:lnTo>
                    <a:pt x="0" y="77015"/>
                  </a:lnTo>
                  <a:lnTo>
                    <a:pt x="1151" y="69731"/>
                  </a:lnTo>
                  <a:lnTo>
                    <a:pt x="3898" y="62176"/>
                  </a:lnTo>
                  <a:lnTo>
                    <a:pt x="7885" y="54449"/>
                  </a:lnTo>
                  <a:lnTo>
                    <a:pt x="12791" y="46334"/>
                  </a:lnTo>
                  <a:lnTo>
                    <a:pt x="18360" y="37727"/>
                  </a:lnTo>
                  <a:lnTo>
                    <a:pt x="24560" y="28977"/>
                  </a:lnTo>
                  <a:lnTo>
                    <a:pt x="31555" y="20780"/>
                  </a:lnTo>
                  <a:lnTo>
                    <a:pt x="39373" y="13496"/>
                  </a:lnTo>
                  <a:lnTo>
                    <a:pt x="47913" y="7470"/>
                  </a:lnTo>
                  <a:lnTo>
                    <a:pt x="57023" y="3178"/>
                  </a:lnTo>
                  <a:lnTo>
                    <a:pt x="66561" y="708"/>
                  </a:lnTo>
                  <a:lnTo>
                    <a:pt x="76407" y="0"/>
                  </a:lnTo>
                  <a:lnTo>
                    <a:pt x="86469" y="1029"/>
                  </a:lnTo>
                  <a:lnTo>
                    <a:pt x="96673" y="3611"/>
                  </a:lnTo>
                  <a:lnTo>
                    <a:pt x="106641" y="7613"/>
                  </a:lnTo>
                  <a:lnTo>
                    <a:pt x="115730" y="13038"/>
                  </a:lnTo>
                  <a:lnTo>
                    <a:pt x="123646" y="19769"/>
                  </a:lnTo>
                  <a:lnTo>
                    <a:pt x="130114" y="27897"/>
                  </a:lnTo>
                  <a:lnTo>
                    <a:pt x="134709" y="37787"/>
                  </a:lnTo>
                  <a:lnTo>
                    <a:pt x="137385" y="49471"/>
                  </a:lnTo>
                  <a:lnTo>
                    <a:pt x="138234" y="62385"/>
                  </a:lnTo>
                  <a:lnTo>
                    <a:pt x="137299" y="75584"/>
                  </a:lnTo>
                  <a:lnTo>
                    <a:pt x="134786" y="88490"/>
                  </a:lnTo>
                  <a:lnTo>
                    <a:pt x="131000" y="100746"/>
                  </a:lnTo>
                  <a:lnTo>
                    <a:pt x="126251" y="112051"/>
                  </a:lnTo>
                  <a:lnTo>
                    <a:pt x="120802" y="122353"/>
                  </a:lnTo>
                  <a:lnTo>
                    <a:pt x="114858" y="131780"/>
                  </a:lnTo>
                  <a:lnTo>
                    <a:pt x="108570" y="140514"/>
                  </a:lnTo>
                  <a:lnTo>
                    <a:pt x="102099" y="148687"/>
                  </a:lnTo>
                  <a:lnTo>
                    <a:pt x="97428" y="154938"/>
                  </a:lnTo>
                  <a:lnTo>
                    <a:pt x="96994" y="157599"/>
                  </a:lnTo>
                  <a:lnTo>
                    <a:pt x="100133" y="157568"/>
                  </a:lnTo>
                  <a:lnTo>
                    <a:pt x="105747" y="156293"/>
                  </a:lnTo>
                  <a:lnTo>
                    <a:pt x="113016" y="155107"/>
                  </a:lnTo>
                  <a:lnTo>
                    <a:pt x="121381" y="154673"/>
                  </a:lnTo>
                  <a:lnTo>
                    <a:pt x="130474" y="155304"/>
                  </a:lnTo>
                  <a:lnTo>
                    <a:pt x="140048" y="157217"/>
                  </a:lnTo>
                  <a:lnTo>
                    <a:pt x="149941" y="160378"/>
                  </a:lnTo>
                  <a:lnTo>
                    <a:pt x="160047" y="164595"/>
                  </a:lnTo>
                  <a:lnTo>
                    <a:pt x="170294" y="169629"/>
                  </a:lnTo>
                  <a:lnTo>
                    <a:pt x="180631" y="175272"/>
                  </a:lnTo>
                  <a:lnTo>
                    <a:pt x="190862" y="181516"/>
                  </a:lnTo>
                  <a:lnTo>
                    <a:pt x="200658" y="188537"/>
                  </a:lnTo>
                  <a:lnTo>
                    <a:pt x="209874" y="196371"/>
                  </a:lnTo>
                  <a:lnTo>
                    <a:pt x="218366" y="204921"/>
                  </a:lnTo>
                  <a:lnTo>
                    <a:pt x="225926" y="214038"/>
                  </a:lnTo>
                  <a:lnTo>
                    <a:pt x="232524" y="223584"/>
                  </a:lnTo>
                  <a:lnTo>
                    <a:pt x="238125" y="233605"/>
                  </a:lnTo>
                  <a:lnTo>
                    <a:pt x="242597" y="244317"/>
                  </a:lnTo>
                  <a:lnTo>
                    <a:pt x="245968" y="255779"/>
                  </a:lnTo>
                  <a:lnTo>
                    <a:pt x="248081" y="267748"/>
                  </a:lnTo>
                  <a:lnTo>
                    <a:pt x="248525" y="279781"/>
                  </a:lnTo>
                  <a:lnTo>
                    <a:pt x="247230" y="291611"/>
                  </a:lnTo>
                  <a:lnTo>
                    <a:pt x="244412" y="302996"/>
                  </a:lnTo>
                  <a:lnTo>
                    <a:pt x="240386" y="313641"/>
                  </a:lnTo>
                  <a:lnTo>
                    <a:pt x="235455" y="323461"/>
                  </a:lnTo>
                  <a:lnTo>
                    <a:pt x="229705" y="332376"/>
                  </a:lnTo>
                  <a:lnTo>
                    <a:pt x="223022" y="340227"/>
                  </a:lnTo>
                  <a:lnTo>
                    <a:pt x="215413" y="347029"/>
                  </a:lnTo>
                  <a:lnTo>
                    <a:pt x="206847" y="352937"/>
                  </a:lnTo>
                  <a:lnTo>
                    <a:pt x="197186" y="358149"/>
                  </a:lnTo>
                  <a:lnTo>
                    <a:pt x="186466" y="362843"/>
                  </a:lnTo>
                  <a:lnTo>
                    <a:pt x="175013" y="367168"/>
                  </a:lnTo>
                  <a:lnTo>
                    <a:pt x="163332" y="371234"/>
                  </a:lnTo>
                  <a:lnTo>
                    <a:pt x="151733" y="375115"/>
                  </a:lnTo>
                  <a:lnTo>
                    <a:pt x="140165" y="378706"/>
                  </a:lnTo>
                  <a:lnTo>
                    <a:pt x="128333" y="381738"/>
                  </a:lnTo>
                  <a:lnTo>
                    <a:pt x="116089" y="384109"/>
                  </a:lnTo>
                  <a:lnTo>
                    <a:pt x="103842" y="385873"/>
                  </a:lnTo>
                  <a:lnTo>
                    <a:pt x="91169" y="387331"/>
                  </a:lnTo>
                  <a:lnTo>
                    <a:pt x="75834" y="388610"/>
                  </a:lnTo>
                  <a:lnTo>
                    <a:pt x="53919" y="389929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09088" y="522410"/>
              <a:ext cx="101044" cy="146946"/>
            </a:xfrm>
            <a:custGeom>
              <a:avLst/>
              <a:gdLst/>
              <a:ahLst/>
              <a:cxnLst/>
              <a:rect l="0" t="0" r="0" b="0"/>
              <a:pathLst>
                <a:path w="101044" h="146946">
                  <a:moveTo>
                    <a:pt x="68307" y="0"/>
                  </a:moveTo>
                  <a:lnTo>
                    <a:pt x="56706" y="3001"/>
                  </a:lnTo>
                  <a:lnTo>
                    <a:pt x="46858" y="6424"/>
                  </a:lnTo>
                  <a:lnTo>
                    <a:pt x="37857" y="10624"/>
                  </a:lnTo>
                  <a:lnTo>
                    <a:pt x="29588" y="15697"/>
                  </a:lnTo>
                  <a:lnTo>
                    <a:pt x="22209" y="21827"/>
                  </a:lnTo>
                  <a:lnTo>
                    <a:pt x="15744" y="29015"/>
                  </a:lnTo>
                  <a:lnTo>
                    <a:pt x="10238" y="37275"/>
                  </a:lnTo>
                  <a:lnTo>
                    <a:pt x="5832" y="46719"/>
                  </a:lnTo>
                  <a:lnTo>
                    <a:pt x="2505" y="57287"/>
                  </a:lnTo>
                  <a:lnTo>
                    <a:pt x="424" y="68637"/>
                  </a:lnTo>
                  <a:lnTo>
                    <a:pt x="0" y="80247"/>
                  </a:lnTo>
                  <a:lnTo>
                    <a:pt x="1313" y="91784"/>
                  </a:lnTo>
                  <a:lnTo>
                    <a:pt x="4314" y="102801"/>
                  </a:lnTo>
                  <a:lnTo>
                    <a:pt x="8994" y="112666"/>
                  </a:lnTo>
                  <a:lnTo>
                    <a:pt x="15179" y="121149"/>
                  </a:lnTo>
                  <a:lnTo>
                    <a:pt x="22585" y="128353"/>
                  </a:lnTo>
                  <a:lnTo>
                    <a:pt x="30918" y="134516"/>
                  </a:lnTo>
                  <a:lnTo>
                    <a:pt x="39921" y="139875"/>
                  </a:lnTo>
                  <a:lnTo>
                    <a:pt x="49236" y="144154"/>
                  </a:lnTo>
                  <a:lnTo>
                    <a:pt x="58408" y="146601"/>
                  </a:lnTo>
                  <a:lnTo>
                    <a:pt x="67200" y="146945"/>
                  </a:lnTo>
                  <a:lnTo>
                    <a:pt x="75408" y="145211"/>
                  </a:lnTo>
                  <a:lnTo>
                    <a:pt x="82775" y="141455"/>
                  </a:lnTo>
                  <a:lnTo>
                    <a:pt x="89240" y="135922"/>
                  </a:lnTo>
                  <a:lnTo>
                    <a:pt x="94582" y="128801"/>
                  </a:lnTo>
                  <a:lnTo>
                    <a:pt x="98348" y="120134"/>
                  </a:lnTo>
                  <a:lnTo>
                    <a:pt x="100436" y="110092"/>
                  </a:lnTo>
                  <a:lnTo>
                    <a:pt x="101043" y="99097"/>
                  </a:lnTo>
                  <a:lnTo>
                    <a:pt x="100471" y="87727"/>
                  </a:lnTo>
                  <a:lnTo>
                    <a:pt x="99015" y="76349"/>
                  </a:lnTo>
                  <a:lnTo>
                    <a:pt x="96883" y="65373"/>
                  </a:lnTo>
                  <a:lnTo>
                    <a:pt x="93881" y="54155"/>
                  </a:lnTo>
                  <a:lnTo>
                    <a:pt x="88630" y="40598"/>
                  </a:lnTo>
                  <a:lnTo>
                    <a:pt x="7883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69680" y="490825"/>
              <a:ext cx="118286" cy="173123"/>
            </a:xfrm>
            <a:custGeom>
              <a:avLst/>
              <a:gdLst/>
              <a:ahLst/>
              <a:cxnLst/>
              <a:rect l="0" t="0" r="0" b="0"/>
              <a:pathLst>
                <a:path w="118286" h="173123">
                  <a:moveTo>
                    <a:pt x="23528" y="136870"/>
                  </a:moveTo>
                  <a:lnTo>
                    <a:pt x="26529" y="145672"/>
                  </a:lnTo>
                  <a:lnTo>
                    <a:pt x="29952" y="154018"/>
                  </a:lnTo>
                  <a:lnTo>
                    <a:pt x="34094" y="162668"/>
                  </a:lnTo>
                  <a:lnTo>
                    <a:pt x="36995" y="169961"/>
                  </a:lnTo>
                  <a:lnTo>
                    <a:pt x="36470" y="173122"/>
                  </a:lnTo>
                  <a:lnTo>
                    <a:pt x="33527" y="171934"/>
                  </a:lnTo>
                  <a:lnTo>
                    <a:pt x="29285" y="167344"/>
                  </a:lnTo>
                  <a:lnTo>
                    <a:pt x="24604" y="160130"/>
                  </a:lnTo>
                  <a:lnTo>
                    <a:pt x="19943" y="150926"/>
                  </a:lnTo>
                  <a:lnTo>
                    <a:pt x="15477" y="140424"/>
                  </a:lnTo>
                  <a:lnTo>
                    <a:pt x="11235" y="129348"/>
                  </a:lnTo>
                  <a:lnTo>
                    <a:pt x="7198" y="118142"/>
                  </a:lnTo>
                  <a:lnTo>
                    <a:pt x="3654" y="106999"/>
                  </a:lnTo>
                  <a:lnTo>
                    <a:pt x="1177" y="95979"/>
                  </a:lnTo>
                  <a:lnTo>
                    <a:pt x="0" y="85092"/>
                  </a:lnTo>
                  <a:lnTo>
                    <a:pt x="363" y="74644"/>
                  </a:lnTo>
                  <a:lnTo>
                    <a:pt x="2659" y="65225"/>
                  </a:lnTo>
                  <a:lnTo>
                    <a:pt x="6911" y="57073"/>
                  </a:lnTo>
                  <a:lnTo>
                    <a:pt x="12851" y="50107"/>
                  </a:lnTo>
                  <a:lnTo>
                    <a:pt x="20118" y="44111"/>
                  </a:lnTo>
                  <a:lnTo>
                    <a:pt x="28371" y="38854"/>
                  </a:lnTo>
                  <a:lnTo>
                    <a:pt x="37333" y="34135"/>
                  </a:lnTo>
                  <a:lnTo>
                    <a:pt x="46794" y="29797"/>
                  </a:lnTo>
                  <a:lnTo>
                    <a:pt x="56593" y="25724"/>
                  </a:lnTo>
                  <a:lnTo>
                    <a:pt x="66553" y="21792"/>
                  </a:lnTo>
                  <a:lnTo>
                    <a:pt x="77648" y="17367"/>
                  </a:lnTo>
                  <a:lnTo>
                    <a:pt x="93086" y="10941"/>
                  </a:lnTo>
                  <a:lnTo>
                    <a:pt x="118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11235" y="497125"/>
              <a:ext cx="221099" cy="141464"/>
            </a:xfrm>
            <a:custGeom>
              <a:avLst/>
              <a:gdLst/>
              <a:ahLst/>
              <a:cxnLst/>
              <a:rect l="0" t="0" r="0" b="0"/>
              <a:pathLst>
                <a:path w="221099" h="141464">
                  <a:moveTo>
                    <a:pt x="0" y="18771"/>
                  </a:moveTo>
                  <a:lnTo>
                    <a:pt x="67" y="30506"/>
                  </a:lnTo>
                  <a:lnTo>
                    <a:pt x="707" y="41635"/>
                  </a:lnTo>
                  <a:lnTo>
                    <a:pt x="2003" y="53233"/>
                  </a:lnTo>
                  <a:lnTo>
                    <a:pt x="3863" y="65394"/>
                  </a:lnTo>
                  <a:lnTo>
                    <a:pt x="6180" y="78054"/>
                  </a:lnTo>
                  <a:lnTo>
                    <a:pt x="8846" y="91106"/>
                  </a:lnTo>
                  <a:lnTo>
                    <a:pt x="11770" y="104285"/>
                  </a:lnTo>
                  <a:lnTo>
                    <a:pt x="14877" y="117202"/>
                  </a:lnTo>
                  <a:lnTo>
                    <a:pt x="18092" y="129589"/>
                  </a:lnTo>
                  <a:lnTo>
                    <a:pt x="20666" y="138799"/>
                  </a:lnTo>
                  <a:lnTo>
                    <a:pt x="21839" y="141463"/>
                  </a:lnTo>
                  <a:lnTo>
                    <a:pt x="22134" y="138482"/>
                  </a:lnTo>
                  <a:lnTo>
                    <a:pt x="21887" y="131617"/>
                  </a:lnTo>
                  <a:lnTo>
                    <a:pt x="21046" y="122228"/>
                  </a:lnTo>
                  <a:lnTo>
                    <a:pt x="19597" y="111215"/>
                  </a:lnTo>
                  <a:lnTo>
                    <a:pt x="17774" y="99156"/>
                  </a:lnTo>
                  <a:lnTo>
                    <a:pt x="15995" y="86418"/>
                  </a:lnTo>
                  <a:lnTo>
                    <a:pt x="14505" y="73246"/>
                  </a:lnTo>
                  <a:lnTo>
                    <a:pt x="13690" y="60120"/>
                  </a:lnTo>
                  <a:lnTo>
                    <a:pt x="14131" y="47754"/>
                  </a:lnTo>
                  <a:lnTo>
                    <a:pt x="16031" y="36486"/>
                  </a:lnTo>
                  <a:lnTo>
                    <a:pt x="19428" y="26783"/>
                  </a:lnTo>
                  <a:lnTo>
                    <a:pt x="24374" y="19393"/>
                  </a:lnTo>
                  <a:lnTo>
                    <a:pt x="30733" y="14504"/>
                  </a:lnTo>
                  <a:lnTo>
                    <a:pt x="38087" y="12001"/>
                  </a:lnTo>
                  <a:lnTo>
                    <a:pt x="45851" y="11742"/>
                  </a:lnTo>
                  <a:lnTo>
                    <a:pt x="53655" y="13420"/>
                  </a:lnTo>
                  <a:lnTo>
                    <a:pt x="61180" y="16796"/>
                  </a:lnTo>
                  <a:lnTo>
                    <a:pt x="68080" y="21794"/>
                  </a:lnTo>
                  <a:lnTo>
                    <a:pt x="74241" y="28220"/>
                  </a:lnTo>
                  <a:lnTo>
                    <a:pt x="79887" y="35633"/>
                  </a:lnTo>
                  <a:lnTo>
                    <a:pt x="85453" y="43446"/>
                  </a:lnTo>
                  <a:lnTo>
                    <a:pt x="91206" y="51246"/>
                  </a:lnTo>
                  <a:lnTo>
                    <a:pt x="97272" y="57294"/>
                  </a:lnTo>
                  <a:lnTo>
                    <a:pt x="102993" y="59136"/>
                  </a:lnTo>
                  <a:lnTo>
                    <a:pt x="107455" y="56819"/>
                  </a:lnTo>
                  <a:lnTo>
                    <a:pt x="111016" y="51525"/>
                  </a:lnTo>
                  <a:lnTo>
                    <a:pt x="114195" y="44319"/>
                  </a:lnTo>
                  <a:lnTo>
                    <a:pt x="117454" y="36079"/>
                  </a:lnTo>
                  <a:lnTo>
                    <a:pt x="121226" y="27558"/>
                  </a:lnTo>
                  <a:lnTo>
                    <a:pt x="125684" y="19177"/>
                  </a:lnTo>
                  <a:lnTo>
                    <a:pt x="130961" y="11567"/>
                  </a:lnTo>
                  <a:lnTo>
                    <a:pt x="137248" y="5657"/>
                  </a:lnTo>
                  <a:lnTo>
                    <a:pt x="144545" y="1797"/>
                  </a:lnTo>
                  <a:lnTo>
                    <a:pt x="152544" y="0"/>
                  </a:lnTo>
                  <a:lnTo>
                    <a:pt x="160750" y="222"/>
                  </a:lnTo>
                  <a:lnTo>
                    <a:pt x="168854" y="2226"/>
                  </a:lnTo>
                  <a:lnTo>
                    <a:pt x="176581" y="5821"/>
                  </a:lnTo>
                  <a:lnTo>
                    <a:pt x="183618" y="10967"/>
                  </a:lnTo>
                  <a:lnTo>
                    <a:pt x="189865" y="17496"/>
                  </a:lnTo>
                  <a:lnTo>
                    <a:pt x="195400" y="25149"/>
                  </a:lnTo>
                  <a:lnTo>
                    <a:pt x="200359" y="33654"/>
                  </a:lnTo>
                  <a:lnTo>
                    <a:pt x="204879" y="42787"/>
                  </a:lnTo>
                  <a:lnTo>
                    <a:pt x="208918" y="52528"/>
                  </a:lnTo>
                  <a:lnTo>
                    <a:pt x="212259" y="63053"/>
                  </a:lnTo>
                  <a:lnTo>
                    <a:pt x="214841" y="74379"/>
                  </a:lnTo>
                  <a:lnTo>
                    <a:pt x="216749" y="85991"/>
                  </a:lnTo>
                  <a:lnTo>
                    <a:pt x="218319" y="98162"/>
                  </a:lnTo>
                  <a:lnTo>
                    <a:pt x="219691" y="113078"/>
                  </a:lnTo>
                  <a:lnTo>
                    <a:pt x="221098" y="134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89918" y="494839"/>
              <a:ext cx="113579" cy="115688"/>
            </a:xfrm>
            <a:custGeom>
              <a:avLst/>
              <a:gdLst/>
              <a:ahLst/>
              <a:cxnLst/>
              <a:rect l="0" t="0" r="0" b="0"/>
              <a:pathLst>
                <a:path w="113579" h="115688">
                  <a:moveTo>
                    <a:pt x="79286" y="42114"/>
                  </a:moveTo>
                  <a:lnTo>
                    <a:pt x="76218" y="33447"/>
                  </a:lnTo>
                  <a:lnTo>
                    <a:pt x="72155" y="26380"/>
                  </a:lnTo>
                  <a:lnTo>
                    <a:pt x="66662" y="20284"/>
                  </a:lnTo>
                  <a:lnTo>
                    <a:pt x="59903" y="15228"/>
                  </a:lnTo>
                  <a:lnTo>
                    <a:pt x="52105" y="11663"/>
                  </a:lnTo>
                  <a:lnTo>
                    <a:pt x="43517" y="9719"/>
                  </a:lnTo>
                  <a:lnTo>
                    <a:pt x="34677" y="9549"/>
                  </a:lnTo>
                  <a:lnTo>
                    <a:pt x="26369" y="11479"/>
                  </a:lnTo>
                  <a:lnTo>
                    <a:pt x="18980" y="15487"/>
                  </a:lnTo>
                  <a:lnTo>
                    <a:pt x="12700" y="21431"/>
                  </a:lnTo>
                  <a:lnTo>
                    <a:pt x="7701" y="29232"/>
                  </a:lnTo>
                  <a:lnTo>
                    <a:pt x="3936" y="38658"/>
                  </a:lnTo>
                  <a:lnTo>
                    <a:pt x="1372" y="49222"/>
                  </a:lnTo>
                  <a:lnTo>
                    <a:pt x="84" y="60295"/>
                  </a:lnTo>
                  <a:lnTo>
                    <a:pt x="0" y="71470"/>
                  </a:lnTo>
                  <a:lnTo>
                    <a:pt x="1247" y="82241"/>
                  </a:lnTo>
                  <a:lnTo>
                    <a:pt x="4209" y="91942"/>
                  </a:lnTo>
                  <a:lnTo>
                    <a:pt x="8945" y="100305"/>
                  </a:lnTo>
                  <a:lnTo>
                    <a:pt x="15227" y="107090"/>
                  </a:lnTo>
                  <a:lnTo>
                    <a:pt x="22731" y="111906"/>
                  </a:lnTo>
                  <a:lnTo>
                    <a:pt x="31147" y="114735"/>
                  </a:lnTo>
                  <a:lnTo>
                    <a:pt x="40220" y="115687"/>
                  </a:lnTo>
                  <a:lnTo>
                    <a:pt x="49756" y="114822"/>
                  </a:lnTo>
                  <a:lnTo>
                    <a:pt x="59606" y="112356"/>
                  </a:lnTo>
                  <a:lnTo>
                    <a:pt x="69506" y="108602"/>
                  </a:lnTo>
                  <a:lnTo>
                    <a:pt x="79080" y="103874"/>
                  </a:lnTo>
                  <a:lnTo>
                    <a:pt x="88141" y="98431"/>
                  </a:lnTo>
                  <a:lnTo>
                    <a:pt x="96360" y="92151"/>
                  </a:lnTo>
                  <a:lnTo>
                    <a:pt x="103204" y="84572"/>
                  </a:lnTo>
                  <a:lnTo>
                    <a:pt x="108499" y="75554"/>
                  </a:lnTo>
                  <a:lnTo>
                    <a:pt x="112072" y="65565"/>
                  </a:lnTo>
                  <a:lnTo>
                    <a:pt x="113578" y="55474"/>
                  </a:lnTo>
                  <a:lnTo>
                    <a:pt x="113046" y="45806"/>
                  </a:lnTo>
                  <a:lnTo>
                    <a:pt x="111082" y="36817"/>
                  </a:lnTo>
                  <a:lnTo>
                    <a:pt x="108505" y="27688"/>
                  </a:lnTo>
                  <a:lnTo>
                    <a:pt x="105091" y="16508"/>
                  </a:lnTo>
                  <a:lnTo>
                    <a:pt x="100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63960" y="463253"/>
              <a:ext cx="115815" cy="147759"/>
            </a:xfrm>
            <a:custGeom>
              <a:avLst/>
              <a:gdLst/>
              <a:ahLst/>
              <a:cxnLst/>
              <a:rect l="0" t="0" r="0" b="0"/>
              <a:pathLst>
                <a:path w="115815" h="147759">
                  <a:moveTo>
                    <a:pt x="0" y="94757"/>
                  </a:moveTo>
                  <a:lnTo>
                    <a:pt x="5801" y="100691"/>
                  </a:lnTo>
                  <a:lnTo>
                    <a:pt x="10725" y="106896"/>
                  </a:lnTo>
                  <a:lnTo>
                    <a:pt x="15228" y="113992"/>
                  </a:lnTo>
                  <a:lnTo>
                    <a:pt x="19448" y="121932"/>
                  </a:lnTo>
                  <a:lnTo>
                    <a:pt x="23462" y="130579"/>
                  </a:lnTo>
                  <a:lnTo>
                    <a:pt x="27299" y="139698"/>
                  </a:lnTo>
                  <a:lnTo>
                    <a:pt x="30157" y="146500"/>
                  </a:lnTo>
                  <a:lnTo>
                    <a:pt x="31027" y="147758"/>
                  </a:lnTo>
                  <a:lnTo>
                    <a:pt x="30293" y="144692"/>
                  </a:lnTo>
                  <a:lnTo>
                    <a:pt x="28519" y="138871"/>
                  </a:lnTo>
                  <a:lnTo>
                    <a:pt x="26101" y="131335"/>
                  </a:lnTo>
                  <a:lnTo>
                    <a:pt x="23289" y="122721"/>
                  </a:lnTo>
                  <a:lnTo>
                    <a:pt x="20397" y="113262"/>
                  </a:lnTo>
                  <a:lnTo>
                    <a:pt x="17824" y="102895"/>
                  </a:lnTo>
                  <a:lnTo>
                    <a:pt x="15764" y="91648"/>
                  </a:lnTo>
                  <a:lnTo>
                    <a:pt x="14549" y="79816"/>
                  </a:lnTo>
                  <a:lnTo>
                    <a:pt x="14713" y="67870"/>
                  </a:lnTo>
                  <a:lnTo>
                    <a:pt x="16424" y="56101"/>
                  </a:lnTo>
                  <a:lnTo>
                    <a:pt x="19692" y="44926"/>
                  </a:lnTo>
                  <a:lnTo>
                    <a:pt x="24551" y="34953"/>
                  </a:lnTo>
                  <a:lnTo>
                    <a:pt x="30861" y="26403"/>
                  </a:lnTo>
                  <a:lnTo>
                    <a:pt x="38521" y="19323"/>
                  </a:lnTo>
                  <a:lnTo>
                    <a:pt x="47556" y="13776"/>
                  </a:lnTo>
                  <a:lnTo>
                    <a:pt x="57840" y="9635"/>
                  </a:lnTo>
                  <a:lnTo>
                    <a:pt x="68731" y="6641"/>
                  </a:lnTo>
                  <a:lnTo>
                    <a:pt x="80330" y="4208"/>
                  </a:lnTo>
                  <a:lnTo>
                    <a:pt x="94772" y="211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06801" y="472686"/>
              <a:ext cx="141430" cy="150803"/>
            </a:xfrm>
            <a:custGeom>
              <a:avLst/>
              <a:gdLst/>
              <a:ahLst/>
              <a:cxnLst/>
              <a:rect l="0" t="0" r="0" b="0"/>
              <a:pathLst>
                <a:path w="141430" h="150803">
                  <a:moveTo>
                    <a:pt x="4558" y="85324"/>
                  </a:moveTo>
                  <a:lnTo>
                    <a:pt x="13360" y="90990"/>
                  </a:lnTo>
                  <a:lnTo>
                    <a:pt x="21706" y="94634"/>
                  </a:lnTo>
                  <a:lnTo>
                    <a:pt x="30401" y="96539"/>
                  </a:lnTo>
                  <a:lnTo>
                    <a:pt x="39348" y="96868"/>
                  </a:lnTo>
                  <a:lnTo>
                    <a:pt x="48195" y="95600"/>
                  </a:lnTo>
                  <a:lnTo>
                    <a:pt x="56733" y="92875"/>
                  </a:lnTo>
                  <a:lnTo>
                    <a:pt x="64922" y="88955"/>
                  </a:lnTo>
                  <a:lnTo>
                    <a:pt x="72800" y="84120"/>
                  </a:lnTo>
                  <a:lnTo>
                    <a:pt x="80416" y="78610"/>
                  </a:lnTo>
                  <a:lnTo>
                    <a:pt x="87344" y="72457"/>
                  </a:lnTo>
                  <a:lnTo>
                    <a:pt x="92712" y="65496"/>
                  </a:lnTo>
                  <a:lnTo>
                    <a:pt x="96167" y="57702"/>
                  </a:lnTo>
                  <a:lnTo>
                    <a:pt x="97673" y="49180"/>
                  </a:lnTo>
                  <a:lnTo>
                    <a:pt x="97246" y="40081"/>
                  </a:lnTo>
                  <a:lnTo>
                    <a:pt x="95097" y="30564"/>
                  </a:lnTo>
                  <a:lnTo>
                    <a:pt x="91231" y="21243"/>
                  </a:lnTo>
                  <a:lnTo>
                    <a:pt x="85372" y="13129"/>
                  </a:lnTo>
                  <a:lnTo>
                    <a:pt x="77553" y="6688"/>
                  </a:lnTo>
                  <a:lnTo>
                    <a:pt x="68391" y="2197"/>
                  </a:lnTo>
                  <a:lnTo>
                    <a:pt x="58865" y="0"/>
                  </a:lnTo>
                  <a:lnTo>
                    <a:pt x="49575" y="43"/>
                  </a:lnTo>
                  <a:lnTo>
                    <a:pt x="40730" y="1986"/>
                  </a:lnTo>
                  <a:lnTo>
                    <a:pt x="32336" y="5407"/>
                  </a:lnTo>
                  <a:lnTo>
                    <a:pt x="24332" y="9931"/>
                  </a:lnTo>
                  <a:lnTo>
                    <a:pt x="16957" y="15574"/>
                  </a:lnTo>
                  <a:lnTo>
                    <a:pt x="10748" y="22717"/>
                  </a:lnTo>
                  <a:lnTo>
                    <a:pt x="5906" y="31447"/>
                  </a:lnTo>
                  <a:lnTo>
                    <a:pt x="2483" y="41581"/>
                  </a:lnTo>
                  <a:lnTo>
                    <a:pt x="552" y="52832"/>
                  </a:lnTo>
                  <a:lnTo>
                    <a:pt x="0" y="64912"/>
                  </a:lnTo>
                  <a:lnTo>
                    <a:pt x="746" y="77260"/>
                  </a:lnTo>
                  <a:lnTo>
                    <a:pt x="2834" y="89083"/>
                  </a:lnTo>
                  <a:lnTo>
                    <a:pt x="6166" y="99987"/>
                  </a:lnTo>
                  <a:lnTo>
                    <a:pt x="10689" y="109780"/>
                  </a:lnTo>
                  <a:lnTo>
                    <a:pt x="16473" y="118294"/>
                  </a:lnTo>
                  <a:lnTo>
                    <a:pt x="23439" y="125576"/>
                  </a:lnTo>
                  <a:lnTo>
                    <a:pt x="31387" y="131825"/>
                  </a:lnTo>
                  <a:lnTo>
                    <a:pt x="40092" y="137272"/>
                  </a:lnTo>
                  <a:lnTo>
                    <a:pt x="49354" y="142120"/>
                  </a:lnTo>
                  <a:lnTo>
                    <a:pt x="59012" y="146209"/>
                  </a:lnTo>
                  <a:lnTo>
                    <a:pt x="68949" y="149053"/>
                  </a:lnTo>
                  <a:lnTo>
                    <a:pt x="79072" y="150487"/>
                  </a:lnTo>
                  <a:lnTo>
                    <a:pt x="89252" y="150802"/>
                  </a:lnTo>
                  <a:lnTo>
                    <a:pt x="100518" y="150599"/>
                  </a:lnTo>
                  <a:lnTo>
                    <a:pt x="116096" y="149858"/>
                  </a:lnTo>
                  <a:lnTo>
                    <a:pt x="141429" y="148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05908" y="489524"/>
              <a:ext cx="217977" cy="205014"/>
            </a:xfrm>
            <a:custGeom>
              <a:avLst/>
              <a:gdLst/>
              <a:ahLst/>
              <a:cxnLst/>
              <a:rect l="0" t="0" r="0" b="0"/>
              <a:pathLst>
                <a:path w="217977" h="205014">
                  <a:moveTo>
                    <a:pt x="163461" y="7815"/>
                  </a:moveTo>
                  <a:lnTo>
                    <a:pt x="154593" y="4949"/>
                  </a:lnTo>
                  <a:lnTo>
                    <a:pt x="145606" y="2807"/>
                  </a:lnTo>
                  <a:lnTo>
                    <a:pt x="135615" y="1208"/>
                  </a:lnTo>
                  <a:lnTo>
                    <a:pt x="124807" y="201"/>
                  </a:lnTo>
                  <a:lnTo>
                    <a:pt x="113644" y="0"/>
                  </a:lnTo>
                  <a:lnTo>
                    <a:pt x="102439" y="656"/>
                  </a:lnTo>
                  <a:lnTo>
                    <a:pt x="91327" y="2067"/>
                  </a:lnTo>
                  <a:lnTo>
                    <a:pt x="80342" y="4079"/>
                  </a:lnTo>
                  <a:lnTo>
                    <a:pt x="69477" y="6547"/>
                  </a:lnTo>
                  <a:lnTo>
                    <a:pt x="58707" y="9507"/>
                  </a:lnTo>
                  <a:lnTo>
                    <a:pt x="48010" y="13172"/>
                  </a:lnTo>
                  <a:lnTo>
                    <a:pt x="37374" y="17604"/>
                  </a:lnTo>
                  <a:lnTo>
                    <a:pt x="27111" y="22886"/>
                  </a:lnTo>
                  <a:lnTo>
                    <a:pt x="17825" y="29188"/>
                  </a:lnTo>
                  <a:lnTo>
                    <a:pt x="9784" y="36496"/>
                  </a:lnTo>
                  <a:lnTo>
                    <a:pt x="3574" y="44335"/>
                  </a:lnTo>
                  <a:lnTo>
                    <a:pt x="215" y="51903"/>
                  </a:lnTo>
                  <a:lnTo>
                    <a:pt x="0" y="58766"/>
                  </a:lnTo>
                  <a:lnTo>
                    <a:pt x="2603" y="64845"/>
                  </a:lnTo>
                  <a:lnTo>
                    <a:pt x="7465" y="70237"/>
                  </a:lnTo>
                  <a:lnTo>
                    <a:pt x="14030" y="75080"/>
                  </a:lnTo>
                  <a:lnTo>
                    <a:pt x="21991" y="79350"/>
                  </a:lnTo>
                  <a:lnTo>
                    <a:pt x="31296" y="82854"/>
                  </a:lnTo>
                  <a:lnTo>
                    <a:pt x="41802" y="85553"/>
                  </a:lnTo>
                  <a:lnTo>
                    <a:pt x="53124" y="87707"/>
                  </a:lnTo>
                  <a:lnTo>
                    <a:pt x="64724" y="89769"/>
                  </a:lnTo>
                  <a:lnTo>
                    <a:pt x="76271" y="92011"/>
                  </a:lnTo>
                  <a:lnTo>
                    <a:pt x="87806" y="94518"/>
                  </a:lnTo>
                  <a:lnTo>
                    <a:pt x="99616" y="97280"/>
                  </a:lnTo>
                  <a:lnTo>
                    <a:pt x="111860" y="100252"/>
                  </a:lnTo>
                  <a:lnTo>
                    <a:pt x="124541" y="103384"/>
                  </a:lnTo>
                  <a:lnTo>
                    <a:pt x="137594" y="106632"/>
                  </a:lnTo>
                  <a:lnTo>
                    <a:pt x="150925" y="109967"/>
                  </a:lnTo>
                  <a:lnTo>
                    <a:pt x="164133" y="113528"/>
                  </a:lnTo>
                  <a:lnTo>
                    <a:pt x="176542" y="117603"/>
                  </a:lnTo>
                  <a:lnTo>
                    <a:pt x="187837" y="122320"/>
                  </a:lnTo>
                  <a:lnTo>
                    <a:pt x="197725" y="127963"/>
                  </a:lnTo>
                  <a:lnTo>
                    <a:pt x="205770" y="135041"/>
                  </a:lnTo>
                  <a:lnTo>
                    <a:pt x="211911" y="143687"/>
                  </a:lnTo>
                  <a:lnTo>
                    <a:pt x="216068" y="153409"/>
                  </a:lnTo>
                  <a:lnTo>
                    <a:pt x="217976" y="163312"/>
                  </a:lnTo>
                  <a:lnTo>
                    <a:pt x="217698" y="172847"/>
                  </a:lnTo>
                  <a:lnTo>
                    <a:pt x="215242" y="181517"/>
                  </a:lnTo>
                  <a:lnTo>
                    <a:pt x="210404" y="188727"/>
                  </a:lnTo>
                  <a:lnTo>
                    <a:pt x="203299" y="194310"/>
                  </a:lnTo>
                  <a:lnTo>
                    <a:pt x="194293" y="198431"/>
                  </a:lnTo>
                  <a:lnTo>
                    <a:pt x="183814" y="201377"/>
                  </a:lnTo>
                  <a:lnTo>
                    <a:pt x="172256" y="203436"/>
                  </a:lnTo>
                  <a:lnTo>
                    <a:pt x="160092" y="204688"/>
                  </a:lnTo>
                  <a:lnTo>
                    <a:pt x="147860" y="205013"/>
                  </a:lnTo>
                  <a:lnTo>
                    <a:pt x="135860" y="204421"/>
                  </a:lnTo>
                  <a:lnTo>
                    <a:pt x="124176" y="203042"/>
                  </a:lnTo>
                  <a:lnTo>
                    <a:pt x="112790" y="201046"/>
                  </a:lnTo>
                  <a:lnTo>
                    <a:pt x="101661" y="198597"/>
                  </a:lnTo>
                  <a:lnTo>
                    <a:pt x="91181" y="195976"/>
                  </a:lnTo>
                  <a:lnTo>
                    <a:pt x="81161" y="193326"/>
                  </a:lnTo>
                  <a:lnTo>
                    <a:pt x="70718" y="190419"/>
                  </a:lnTo>
                  <a:lnTo>
                    <a:pt x="58176" y="186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64126" y="571039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0" y="23838"/>
                  </a:lnTo>
                  <a:lnTo>
                    <a:pt x="15184" y="30980"/>
                  </a:lnTo>
                  <a:lnTo>
                    <a:pt x="19864" y="38518"/>
                  </a:lnTo>
                  <a:lnTo>
                    <a:pt x="25059" y="48235"/>
                  </a:ln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11482" y="571039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147399" y="0"/>
                  </a:moveTo>
                  <a:lnTo>
                    <a:pt x="141599" y="8801"/>
                  </a:lnTo>
                  <a:lnTo>
                    <a:pt x="136674" y="17148"/>
                  </a:lnTo>
                  <a:lnTo>
                    <a:pt x="132168" y="25847"/>
                  </a:lnTo>
                  <a:lnTo>
                    <a:pt x="127774" y="34968"/>
                  </a:lnTo>
                  <a:lnTo>
                    <a:pt x="123112" y="44463"/>
                  </a:lnTo>
                  <a:lnTo>
                    <a:pt x="117993" y="54259"/>
                  </a:lnTo>
                  <a:lnTo>
                    <a:pt x="112242" y="64446"/>
                  </a:lnTo>
                  <a:lnTo>
                    <a:pt x="105621" y="75268"/>
                  </a:lnTo>
                  <a:lnTo>
                    <a:pt x="98094" y="86808"/>
                  </a:lnTo>
                  <a:lnTo>
                    <a:pt x="89938" y="98998"/>
                  </a:lnTo>
                  <a:lnTo>
                    <a:pt x="81624" y="111712"/>
                  </a:lnTo>
                  <a:lnTo>
                    <a:pt x="73449" y="124817"/>
                  </a:lnTo>
                  <a:lnTo>
                    <a:pt x="65672" y="138041"/>
                  </a:lnTo>
                  <a:lnTo>
                    <a:pt x="58604" y="150992"/>
                  </a:lnTo>
                  <a:lnTo>
                    <a:pt x="52334" y="163479"/>
                  </a:lnTo>
                  <a:lnTo>
                    <a:pt x="46786" y="175490"/>
                  </a:lnTo>
                  <a:lnTo>
                    <a:pt x="41816" y="187096"/>
                  </a:lnTo>
                  <a:lnTo>
                    <a:pt x="37284" y="198392"/>
                  </a:lnTo>
                  <a:lnTo>
                    <a:pt x="33069" y="209623"/>
                  </a:lnTo>
                  <a:lnTo>
                    <a:pt x="29077" y="221164"/>
                  </a:lnTo>
                  <a:lnTo>
                    <a:pt x="25240" y="233185"/>
                  </a:lnTo>
                  <a:lnTo>
                    <a:pt x="21467" y="245465"/>
                  </a:lnTo>
                  <a:lnTo>
                    <a:pt x="17167" y="258901"/>
                  </a:lnTo>
                  <a:lnTo>
                    <a:pt x="10843" y="27691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00996" y="392054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8"/>
                  </a:lnTo>
                  <a:lnTo>
                    <a:pt x="0" y="61966"/>
                  </a:lnTo>
                  <a:lnTo>
                    <a:pt x="0" y="79459"/>
                  </a:lnTo>
                  <a:lnTo>
                    <a:pt x="0" y="97192"/>
                  </a:lnTo>
                  <a:lnTo>
                    <a:pt x="0" y="114980"/>
                  </a:lnTo>
                  <a:lnTo>
                    <a:pt x="0" y="132748"/>
                  </a:lnTo>
                  <a:lnTo>
                    <a:pt x="5" y="150462"/>
                  </a:lnTo>
                  <a:lnTo>
                    <a:pt x="177" y="167795"/>
                  </a:lnTo>
                  <a:lnTo>
                    <a:pt x="825" y="184141"/>
                  </a:lnTo>
                  <a:lnTo>
                    <a:pt x="2074" y="199249"/>
                  </a:lnTo>
                  <a:lnTo>
                    <a:pt x="3735" y="213323"/>
                  </a:lnTo>
                  <a:lnTo>
                    <a:pt x="5562" y="228535"/>
                  </a:lnTo>
                  <a:lnTo>
                    <a:pt x="7716" y="249574"/>
                  </a:lnTo>
                  <a:lnTo>
                    <a:pt x="10528" y="28427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86276" y="392054"/>
              <a:ext cx="9477" cy="284271"/>
            </a:xfrm>
            <a:custGeom>
              <a:avLst/>
              <a:gdLst/>
              <a:ahLst/>
              <a:cxnLst/>
              <a:rect l="0" t="0" r="0" b="0"/>
              <a:pathLst>
                <a:path w="9477" h="284271">
                  <a:moveTo>
                    <a:pt x="9476" y="0"/>
                  </a:moveTo>
                  <a:lnTo>
                    <a:pt x="6610" y="8936"/>
                  </a:lnTo>
                  <a:lnTo>
                    <a:pt x="4468" y="18563"/>
                  </a:lnTo>
                  <a:lnTo>
                    <a:pt x="2864" y="29855"/>
                  </a:lnTo>
                  <a:lnTo>
                    <a:pt x="1683" y="42695"/>
                  </a:lnTo>
                  <a:lnTo>
                    <a:pt x="835" y="56823"/>
                  </a:lnTo>
                  <a:lnTo>
                    <a:pt x="242" y="71948"/>
                  </a:lnTo>
                  <a:lnTo>
                    <a:pt x="0" y="87809"/>
                  </a:lnTo>
                  <a:lnTo>
                    <a:pt x="365" y="104197"/>
                  </a:lnTo>
                  <a:lnTo>
                    <a:pt x="1420" y="120950"/>
                  </a:lnTo>
                  <a:lnTo>
                    <a:pt x="2942" y="137789"/>
                  </a:lnTo>
                  <a:lnTo>
                    <a:pt x="4502" y="154327"/>
                  </a:lnTo>
                  <a:lnTo>
                    <a:pt x="5846" y="170383"/>
                  </a:lnTo>
                  <a:lnTo>
                    <a:pt x="6898" y="186115"/>
                  </a:lnTo>
                  <a:lnTo>
                    <a:pt x="7680" y="201905"/>
                  </a:lnTo>
                  <a:lnTo>
                    <a:pt x="8240" y="217954"/>
                  </a:lnTo>
                  <a:lnTo>
                    <a:pt x="8634" y="233554"/>
                  </a:lnTo>
                  <a:lnTo>
                    <a:pt x="8949" y="248713"/>
                  </a:lnTo>
                  <a:lnTo>
                    <a:pt x="9214" y="264765"/>
                  </a:lnTo>
                  <a:lnTo>
                    <a:pt x="9476" y="28427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63379" y="533795"/>
              <a:ext cx="142945" cy="132001"/>
            </a:xfrm>
            <a:custGeom>
              <a:avLst/>
              <a:gdLst/>
              <a:ahLst/>
              <a:cxnLst/>
              <a:rect l="0" t="0" r="0" b="0"/>
              <a:pathLst>
                <a:path w="142945" h="132001">
                  <a:moveTo>
                    <a:pt x="79774" y="68829"/>
                  </a:moveTo>
                  <a:lnTo>
                    <a:pt x="76840" y="57161"/>
                  </a:lnTo>
                  <a:lnTo>
                    <a:pt x="74057" y="46673"/>
                  </a:lnTo>
                  <a:lnTo>
                    <a:pt x="71148" y="36380"/>
                  </a:lnTo>
                  <a:lnTo>
                    <a:pt x="67762" y="26424"/>
                  </a:lnTo>
                  <a:lnTo>
                    <a:pt x="63301" y="17377"/>
                  </a:lnTo>
                  <a:lnTo>
                    <a:pt x="57535" y="9512"/>
                  </a:lnTo>
                  <a:lnTo>
                    <a:pt x="50719" y="3426"/>
                  </a:lnTo>
                  <a:lnTo>
                    <a:pt x="43383" y="155"/>
                  </a:lnTo>
                  <a:lnTo>
                    <a:pt x="35900" y="0"/>
                  </a:lnTo>
                  <a:lnTo>
                    <a:pt x="28607" y="2644"/>
                  </a:lnTo>
                  <a:lnTo>
                    <a:pt x="21870" y="7533"/>
                  </a:lnTo>
                  <a:lnTo>
                    <a:pt x="15831" y="14117"/>
                  </a:lnTo>
                  <a:lnTo>
                    <a:pt x="10608" y="22091"/>
                  </a:lnTo>
                  <a:lnTo>
                    <a:pt x="6392" y="31404"/>
                  </a:lnTo>
                  <a:lnTo>
                    <a:pt x="3187" y="41915"/>
                  </a:lnTo>
                  <a:lnTo>
                    <a:pt x="1017" y="53242"/>
                  </a:lnTo>
                  <a:lnTo>
                    <a:pt x="0" y="64843"/>
                  </a:lnTo>
                  <a:lnTo>
                    <a:pt x="98" y="76383"/>
                  </a:lnTo>
                  <a:lnTo>
                    <a:pt x="1298" y="87573"/>
                  </a:lnTo>
                  <a:lnTo>
                    <a:pt x="3697" y="98088"/>
                  </a:lnTo>
                  <a:lnTo>
                    <a:pt x="7242" y="107803"/>
                  </a:lnTo>
                  <a:lnTo>
                    <a:pt x="11910" y="115969"/>
                  </a:lnTo>
                  <a:lnTo>
                    <a:pt x="17792" y="121187"/>
                  </a:lnTo>
                  <a:lnTo>
                    <a:pt x="24813" y="122950"/>
                  </a:lnTo>
                  <a:lnTo>
                    <a:pt x="32460" y="121539"/>
                  </a:lnTo>
                  <a:lnTo>
                    <a:pt x="39897" y="117553"/>
                  </a:lnTo>
                  <a:lnTo>
                    <a:pt x="46668" y="111612"/>
                  </a:lnTo>
                  <a:lnTo>
                    <a:pt x="52517" y="104085"/>
                  </a:lnTo>
                  <a:lnTo>
                    <a:pt x="57220" y="95081"/>
                  </a:lnTo>
                  <a:lnTo>
                    <a:pt x="60803" y="84808"/>
                  </a:lnTo>
                  <a:lnTo>
                    <a:pt x="63960" y="74739"/>
                  </a:lnTo>
                  <a:lnTo>
                    <a:pt x="67752" y="68555"/>
                  </a:lnTo>
                  <a:lnTo>
                    <a:pt x="72043" y="68128"/>
                  </a:lnTo>
                  <a:lnTo>
                    <a:pt x="76109" y="71652"/>
                  </a:lnTo>
                  <a:lnTo>
                    <a:pt x="80043" y="77464"/>
                  </a:lnTo>
                  <a:lnTo>
                    <a:pt x="84278" y="84365"/>
                  </a:lnTo>
                  <a:lnTo>
                    <a:pt x="89044" y="91672"/>
                  </a:lnTo>
                  <a:lnTo>
                    <a:pt x="94523" y="98903"/>
                  </a:lnTo>
                  <a:lnTo>
                    <a:pt x="100945" y="105625"/>
                  </a:lnTo>
                  <a:lnTo>
                    <a:pt x="108321" y="111668"/>
                  </a:lnTo>
                  <a:lnTo>
                    <a:pt x="116066" y="116916"/>
                  </a:lnTo>
                  <a:lnTo>
                    <a:pt x="123853" y="121714"/>
                  </a:lnTo>
                  <a:lnTo>
                    <a:pt x="132366" y="126483"/>
                  </a:lnTo>
                  <a:lnTo>
                    <a:pt x="142944" y="132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27380" y="360469"/>
              <a:ext cx="156639" cy="285496"/>
            </a:xfrm>
            <a:custGeom>
              <a:avLst/>
              <a:gdLst/>
              <a:ahLst/>
              <a:cxnLst/>
              <a:rect l="0" t="0" r="0" b="0"/>
              <a:pathLst>
                <a:path w="156639" h="28549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3" y="46801"/>
                  </a:lnTo>
                  <a:lnTo>
                    <a:pt x="6181" y="60109"/>
                  </a:lnTo>
                  <a:lnTo>
                    <a:pt x="8842" y="74414"/>
                  </a:lnTo>
                  <a:lnTo>
                    <a:pt x="11593" y="89419"/>
                  </a:lnTo>
                  <a:lnTo>
                    <a:pt x="14052" y="104632"/>
                  </a:lnTo>
                  <a:lnTo>
                    <a:pt x="16039" y="119750"/>
                  </a:lnTo>
                  <a:lnTo>
                    <a:pt x="17709" y="134662"/>
                  </a:lnTo>
                  <a:lnTo>
                    <a:pt x="19446" y="149360"/>
                  </a:lnTo>
                  <a:lnTo>
                    <a:pt x="21464" y="163876"/>
                  </a:lnTo>
                  <a:lnTo>
                    <a:pt x="23652" y="178253"/>
                  </a:lnTo>
                  <a:lnTo>
                    <a:pt x="25668" y="192525"/>
                  </a:lnTo>
                  <a:lnTo>
                    <a:pt x="27320" y="206725"/>
                  </a:lnTo>
                  <a:lnTo>
                    <a:pt x="28582" y="220872"/>
                  </a:lnTo>
                  <a:lnTo>
                    <a:pt x="29505" y="234985"/>
                  </a:lnTo>
                  <a:lnTo>
                    <a:pt x="30160" y="248975"/>
                  </a:lnTo>
                  <a:lnTo>
                    <a:pt x="30649" y="259404"/>
                  </a:lnTo>
                  <a:lnTo>
                    <a:pt x="31022" y="262121"/>
                  </a:lnTo>
                  <a:lnTo>
                    <a:pt x="31271" y="258708"/>
                  </a:lnTo>
                  <a:lnTo>
                    <a:pt x="31755" y="251679"/>
                  </a:lnTo>
                  <a:lnTo>
                    <a:pt x="33129" y="243144"/>
                  </a:lnTo>
                  <a:lnTo>
                    <a:pt x="35680" y="234295"/>
                  </a:lnTo>
                  <a:lnTo>
                    <a:pt x="39356" y="225635"/>
                  </a:lnTo>
                  <a:lnTo>
                    <a:pt x="43964" y="217311"/>
                  </a:lnTo>
                  <a:lnTo>
                    <a:pt x="49294" y="209331"/>
                  </a:lnTo>
                  <a:lnTo>
                    <a:pt x="55481" y="202128"/>
                  </a:lnTo>
                  <a:lnTo>
                    <a:pt x="62991" y="196561"/>
                  </a:lnTo>
                  <a:lnTo>
                    <a:pt x="71958" y="192964"/>
                  </a:lnTo>
                  <a:lnTo>
                    <a:pt x="81912" y="191361"/>
                  </a:lnTo>
                  <a:lnTo>
                    <a:pt x="91978" y="191721"/>
                  </a:lnTo>
                  <a:lnTo>
                    <a:pt x="101634" y="193816"/>
                  </a:lnTo>
                  <a:lnTo>
                    <a:pt x="110726" y="197305"/>
                  </a:lnTo>
                  <a:lnTo>
                    <a:pt x="119285" y="201847"/>
                  </a:lnTo>
                  <a:lnTo>
                    <a:pt x="127407" y="207158"/>
                  </a:lnTo>
                  <a:lnTo>
                    <a:pt x="135029" y="213179"/>
                  </a:lnTo>
                  <a:lnTo>
                    <a:pt x="141936" y="220050"/>
                  </a:lnTo>
                  <a:lnTo>
                    <a:pt x="148055" y="227780"/>
                  </a:lnTo>
                  <a:lnTo>
                    <a:pt x="152979" y="236089"/>
                  </a:lnTo>
                  <a:lnTo>
                    <a:pt x="155926" y="244513"/>
                  </a:lnTo>
                  <a:lnTo>
                    <a:pt x="156638" y="252767"/>
                  </a:lnTo>
                  <a:lnTo>
                    <a:pt x="155165" y="260597"/>
                  </a:lnTo>
                  <a:lnTo>
                    <a:pt x="151593" y="267703"/>
                  </a:lnTo>
                  <a:lnTo>
                    <a:pt x="146187" y="273989"/>
                  </a:lnTo>
                  <a:lnTo>
                    <a:pt x="139152" y="279209"/>
                  </a:lnTo>
                  <a:lnTo>
                    <a:pt x="130544" y="282892"/>
                  </a:lnTo>
                  <a:lnTo>
                    <a:pt x="120536" y="284926"/>
                  </a:lnTo>
                  <a:lnTo>
                    <a:pt x="109395" y="285495"/>
                  </a:lnTo>
                  <a:lnTo>
                    <a:pt x="97394" y="284898"/>
                  </a:lnTo>
                  <a:lnTo>
                    <a:pt x="84779" y="283430"/>
                  </a:lnTo>
                  <a:lnTo>
                    <a:pt x="72149" y="281489"/>
                  </a:lnTo>
                  <a:lnTo>
                    <a:pt x="59111" y="279379"/>
                  </a:lnTo>
                  <a:lnTo>
                    <a:pt x="43406" y="276920"/>
                  </a:lnTo>
                  <a:lnTo>
                    <a:pt x="2105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37950" y="370997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5" y="131080"/>
                  </a:lnTo>
                  <a:lnTo>
                    <a:pt x="179" y="148050"/>
                  </a:lnTo>
                  <a:lnTo>
                    <a:pt x="827" y="164677"/>
                  </a:lnTo>
                  <a:lnTo>
                    <a:pt x="2075" y="180787"/>
                  </a:lnTo>
                  <a:lnTo>
                    <a:pt x="3727" y="196386"/>
                  </a:lnTo>
                  <a:lnTo>
                    <a:pt x="5376" y="211555"/>
                  </a:lnTo>
                  <a:lnTo>
                    <a:pt x="6778" y="226372"/>
                  </a:lnTo>
                  <a:lnTo>
                    <a:pt x="7874" y="240323"/>
                  </a:lnTo>
                  <a:lnTo>
                    <a:pt x="8802" y="253664"/>
                  </a:lnTo>
                  <a:lnTo>
                    <a:pt x="9641" y="267570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80066" y="507906"/>
              <a:ext cx="115733" cy="151066"/>
            </a:xfrm>
            <a:custGeom>
              <a:avLst/>
              <a:gdLst/>
              <a:ahLst/>
              <a:cxnLst/>
              <a:rect l="0" t="0" r="0" b="0"/>
              <a:pathLst>
                <a:path w="115733" h="151066">
                  <a:moveTo>
                    <a:pt x="0" y="84190"/>
                  </a:moveTo>
                  <a:lnTo>
                    <a:pt x="6002" y="78456"/>
                  </a:lnTo>
                  <a:lnTo>
                    <a:pt x="12846" y="74172"/>
                  </a:lnTo>
                  <a:lnTo>
                    <a:pt x="21234" y="70962"/>
                  </a:lnTo>
                  <a:lnTo>
                    <a:pt x="30861" y="68428"/>
                  </a:lnTo>
                  <a:lnTo>
                    <a:pt x="41175" y="66082"/>
                  </a:lnTo>
                  <a:lnTo>
                    <a:pt x="51783" y="63634"/>
                  </a:lnTo>
                  <a:lnTo>
                    <a:pt x="62482" y="60980"/>
                  </a:lnTo>
                  <a:lnTo>
                    <a:pt x="73182" y="58115"/>
                  </a:lnTo>
                  <a:lnTo>
                    <a:pt x="83841" y="55059"/>
                  </a:lnTo>
                  <a:lnTo>
                    <a:pt x="93961" y="51360"/>
                  </a:lnTo>
                  <a:lnTo>
                    <a:pt x="102624" y="46134"/>
                  </a:lnTo>
                  <a:lnTo>
                    <a:pt x="109437" y="39036"/>
                  </a:lnTo>
                  <a:lnTo>
                    <a:pt x="114011" y="30675"/>
                  </a:lnTo>
                  <a:lnTo>
                    <a:pt x="115732" y="22293"/>
                  </a:lnTo>
                  <a:lnTo>
                    <a:pt x="114552" y="14633"/>
                  </a:lnTo>
                  <a:lnTo>
                    <a:pt x="110862" y="8223"/>
                  </a:lnTo>
                  <a:lnTo>
                    <a:pt x="105196" y="3609"/>
                  </a:lnTo>
                  <a:lnTo>
                    <a:pt x="98060" y="891"/>
                  </a:lnTo>
                  <a:lnTo>
                    <a:pt x="89868" y="0"/>
                  </a:lnTo>
                  <a:lnTo>
                    <a:pt x="80933" y="900"/>
                  </a:lnTo>
                  <a:lnTo>
                    <a:pt x="71490" y="3387"/>
                  </a:lnTo>
                  <a:lnTo>
                    <a:pt x="61863" y="7153"/>
                  </a:lnTo>
                  <a:lnTo>
                    <a:pt x="52473" y="11888"/>
                  </a:lnTo>
                  <a:lnTo>
                    <a:pt x="43533" y="17332"/>
                  </a:lnTo>
                  <a:lnTo>
                    <a:pt x="35223" y="23442"/>
                  </a:lnTo>
                  <a:lnTo>
                    <a:pt x="27787" y="30374"/>
                  </a:lnTo>
                  <a:lnTo>
                    <a:pt x="21274" y="38150"/>
                  </a:lnTo>
                  <a:lnTo>
                    <a:pt x="15900" y="46659"/>
                  </a:lnTo>
                  <a:lnTo>
                    <a:pt x="12115" y="55750"/>
                  </a:lnTo>
                  <a:lnTo>
                    <a:pt x="10011" y="65275"/>
                  </a:lnTo>
                  <a:lnTo>
                    <a:pt x="9395" y="75111"/>
                  </a:lnTo>
                  <a:lnTo>
                    <a:pt x="9961" y="85167"/>
                  </a:lnTo>
                  <a:lnTo>
                    <a:pt x="11418" y="95371"/>
                  </a:lnTo>
                  <a:lnTo>
                    <a:pt x="13680" y="105510"/>
                  </a:lnTo>
                  <a:lnTo>
                    <a:pt x="16869" y="115245"/>
                  </a:lnTo>
                  <a:lnTo>
                    <a:pt x="20983" y="124413"/>
                  </a:lnTo>
                  <a:lnTo>
                    <a:pt x="26220" y="132705"/>
                  </a:lnTo>
                  <a:lnTo>
                    <a:pt x="33024" y="139597"/>
                  </a:lnTo>
                  <a:lnTo>
                    <a:pt x="41487" y="144929"/>
                  </a:lnTo>
                  <a:lnTo>
                    <a:pt x="51184" y="148675"/>
                  </a:lnTo>
                  <a:lnTo>
                    <a:pt x="62514" y="151024"/>
                  </a:lnTo>
                  <a:lnTo>
                    <a:pt x="78713" y="151065"/>
                  </a:lnTo>
                  <a:lnTo>
                    <a:pt x="105284" y="1473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48521" y="476282"/>
              <a:ext cx="128000" cy="178986"/>
            </a:xfrm>
            <a:custGeom>
              <a:avLst/>
              <a:gdLst/>
              <a:ahLst/>
              <a:cxnLst/>
              <a:rect l="0" t="0" r="0" b="0"/>
              <a:pathLst>
                <a:path w="128000" h="178986">
                  <a:moveTo>
                    <a:pt x="115813" y="0"/>
                  </a:moveTo>
                  <a:lnTo>
                    <a:pt x="104078" y="67"/>
                  </a:lnTo>
                  <a:lnTo>
                    <a:pt x="92949" y="708"/>
                  </a:lnTo>
                  <a:lnTo>
                    <a:pt x="81355" y="2009"/>
                  </a:lnTo>
                  <a:lnTo>
                    <a:pt x="69367" y="4041"/>
                  </a:lnTo>
                  <a:lnTo>
                    <a:pt x="57355" y="7006"/>
                  </a:lnTo>
                  <a:lnTo>
                    <a:pt x="45561" y="10930"/>
                  </a:lnTo>
                  <a:lnTo>
                    <a:pt x="34381" y="15852"/>
                  </a:lnTo>
                  <a:lnTo>
                    <a:pt x="24408" y="21904"/>
                  </a:lnTo>
                  <a:lnTo>
                    <a:pt x="15865" y="29049"/>
                  </a:lnTo>
                  <a:lnTo>
                    <a:pt x="8961" y="37117"/>
                  </a:lnTo>
                  <a:lnTo>
                    <a:pt x="4065" y="45902"/>
                  </a:lnTo>
                  <a:lnTo>
                    <a:pt x="1193" y="55199"/>
                  </a:lnTo>
                  <a:lnTo>
                    <a:pt x="552" y="64203"/>
                  </a:lnTo>
                  <a:lnTo>
                    <a:pt x="2689" y="71570"/>
                  </a:lnTo>
                  <a:lnTo>
                    <a:pt x="7646" y="76705"/>
                  </a:lnTo>
                  <a:lnTo>
                    <a:pt x="15040" y="79844"/>
                  </a:lnTo>
                  <a:lnTo>
                    <a:pt x="24355" y="81661"/>
                  </a:lnTo>
                  <a:lnTo>
                    <a:pt x="35092" y="82706"/>
                  </a:lnTo>
                  <a:lnTo>
                    <a:pt x="46687" y="83481"/>
                  </a:lnTo>
                  <a:lnTo>
                    <a:pt x="58529" y="84484"/>
                  </a:lnTo>
                  <a:lnTo>
                    <a:pt x="70258" y="85955"/>
                  </a:lnTo>
                  <a:lnTo>
                    <a:pt x="81589" y="88083"/>
                  </a:lnTo>
                  <a:lnTo>
                    <a:pt x="92205" y="91109"/>
                  </a:lnTo>
                  <a:lnTo>
                    <a:pt x="102004" y="95079"/>
                  </a:lnTo>
                  <a:lnTo>
                    <a:pt x="110739" y="100201"/>
                  </a:lnTo>
                  <a:lnTo>
                    <a:pt x="117936" y="106920"/>
                  </a:lnTo>
                  <a:lnTo>
                    <a:pt x="123468" y="115322"/>
                  </a:lnTo>
                  <a:lnTo>
                    <a:pt x="127031" y="124878"/>
                  </a:lnTo>
                  <a:lnTo>
                    <a:pt x="127999" y="134668"/>
                  </a:lnTo>
                  <a:lnTo>
                    <a:pt x="126274" y="144128"/>
                  </a:lnTo>
                  <a:lnTo>
                    <a:pt x="122030" y="152747"/>
                  </a:lnTo>
                  <a:lnTo>
                    <a:pt x="115452" y="159923"/>
                  </a:lnTo>
                  <a:lnTo>
                    <a:pt x="106888" y="165479"/>
                  </a:lnTo>
                  <a:lnTo>
                    <a:pt x="96921" y="169411"/>
                  </a:lnTo>
                  <a:lnTo>
                    <a:pt x="86256" y="171700"/>
                  </a:lnTo>
                  <a:lnTo>
                    <a:pt x="75350" y="172512"/>
                  </a:lnTo>
                  <a:lnTo>
                    <a:pt x="64420" y="172453"/>
                  </a:lnTo>
                  <a:lnTo>
                    <a:pt x="53549" y="172424"/>
                  </a:lnTo>
                  <a:lnTo>
                    <a:pt x="42768" y="172929"/>
                  </a:lnTo>
                  <a:lnTo>
                    <a:pt x="32525" y="173940"/>
                  </a:lnTo>
                  <a:lnTo>
                    <a:pt x="22690" y="175188"/>
                  </a:lnTo>
                  <a:lnTo>
                    <a:pt x="12396" y="176788"/>
                  </a:lnTo>
                  <a:lnTo>
                    <a:pt x="0" y="17898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7416076" y="312854"/>
              <a:ext cx="2032001" cy="487970"/>
              <a:chOff x="7416076" y="312854"/>
              <a:chExt cx="2032001" cy="487970"/>
            </a:xfrm>
          </p:grpSpPr>
          <p:sp>
            <p:nvSpPr>
              <p:cNvPr id="44" name="Freeform 43"/>
              <p:cNvSpPr/>
              <p:nvPr/>
            </p:nvSpPr>
            <p:spPr>
              <a:xfrm>
                <a:off x="7416076" y="685010"/>
                <a:ext cx="34980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34980" h="115814">
                    <a:moveTo>
                      <a:pt x="21057" y="0"/>
                    </a:moveTo>
                    <a:lnTo>
                      <a:pt x="23990" y="8801"/>
                    </a:lnTo>
                    <a:lnTo>
                      <a:pt x="26772" y="17148"/>
                    </a:lnTo>
                    <a:lnTo>
                      <a:pt x="29663" y="25847"/>
                    </a:lnTo>
                    <a:lnTo>
                      <a:pt x="32358" y="34968"/>
                    </a:lnTo>
                    <a:lnTo>
                      <a:pt x="34226" y="44463"/>
                    </a:lnTo>
                    <a:lnTo>
                      <a:pt x="34979" y="54250"/>
                    </a:lnTo>
                    <a:lnTo>
                      <a:pt x="34493" y="64091"/>
                    </a:lnTo>
                    <a:lnTo>
                      <a:pt x="32643" y="73617"/>
                    </a:lnTo>
                    <a:lnTo>
                      <a:pt x="29512" y="82641"/>
                    </a:lnTo>
                    <a:lnTo>
                      <a:pt x="25429" y="90861"/>
                    </a:lnTo>
                    <a:lnTo>
                      <a:pt x="20373" y="98580"/>
                    </a:lnTo>
                    <a:lnTo>
                      <a:pt x="12784" y="106473"/>
                    </a:lnTo>
                    <a:lnTo>
                      <a:pt x="0" y="1158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7757544" y="487823"/>
                <a:ext cx="195487" cy="172626"/>
              </a:xfrm>
              <a:custGeom>
                <a:avLst/>
                <a:gdLst/>
                <a:ahLst/>
                <a:cxnLst/>
                <a:rect l="0" t="0" r="0" b="0"/>
                <a:pathLst>
                  <a:path w="195487" h="172626">
                    <a:moveTo>
                      <a:pt x="79672" y="123487"/>
                    </a:moveTo>
                    <a:lnTo>
                      <a:pt x="82606" y="111752"/>
                    </a:lnTo>
                    <a:lnTo>
                      <a:pt x="85388" y="100623"/>
                    </a:lnTo>
                    <a:lnTo>
                      <a:pt x="88279" y="89030"/>
                    </a:lnTo>
                    <a:lnTo>
                      <a:pt x="90973" y="77041"/>
                    </a:lnTo>
                    <a:lnTo>
                      <a:pt x="92841" y="65030"/>
                    </a:lnTo>
                    <a:lnTo>
                      <a:pt x="93589" y="53231"/>
                    </a:lnTo>
                    <a:lnTo>
                      <a:pt x="92931" y="41878"/>
                    </a:lnTo>
                    <a:lnTo>
                      <a:pt x="90433" y="31257"/>
                    </a:lnTo>
                    <a:lnTo>
                      <a:pt x="86043" y="21465"/>
                    </a:lnTo>
                    <a:lnTo>
                      <a:pt x="80010" y="12909"/>
                    </a:lnTo>
                    <a:lnTo>
                      <a:pt x="72680" y="6364"/>
                    </a:lnTo>
                    <a:lnTo>
                      <a:pt x="64389" y="2080"/>
                    </a:lnTo>
                    <a:lnTo>
                      <a:pt x="55572" y="0"/>
                    </a:lnTo>
                    <a:lnTo>
                      <a:pt x="46741" y="33"/>
                    </a:lnTo>
                    <a:lnTo>
                      <a:pt x="38183" y="1910"/>
                    </a:lnTo>
                    <a:lnTo>
                      <a:pt x="30134" y="5422"/>
                    </a:lnTo>
                    <a:lnTo>
                      <a:pt x="22873" y="10511"/>
                    </a:lnTo>
                    <a:lnTo>
                      <a:pt x="16475" y="17012"/>
                    </a:lnTo>
                    <a:lnTo>
                      <a:pt x="11008" y="24985"/>
                    </a:lnTo>
                    <a:lnTo>
                      <a:pt x="6627" y="34771"/>
                    </a:lnTo>
                    <a:lnTo>
                      <a:pt x="3311" y="46389"/>
                    </a:lnTo>
                    <a:lnTo>
                      <a:pt x="1066" y="59429"/>
                    </a:lnTo>
                    <a:lnTo>
                      <a:pt x="0" y="73244"/>
                    </a:lnTo>
                    <a:lnTo>
                      <a:pt x="59" y="87383"/>
                    </a:lnTo>
                    <a:lnTo>
                      <a:pt x="1063" y="101450"/>
                    </a:lnTo>
                    <a:lnTo>
                      <a:pt x="2800" y="115042"/>
                    </a:lnTo>
                    <a:lnTo>
                      <a:pt x="5086" y="127985"/>
                    </a:lnTo>
                    <a:lnTo>
                      <a:pt x="8095" y="139980"/>
                    </a:lnTo>
                    <a:lnTo>
                      <a:pt x="12324" y="150519"/>
                    </a:lnTo>
                    <a:lnTo>
                      <a:pt x="17948" y="159447"/>
                    </a:lnTo>
                    <a:lnTo>
                      <a:pt x="24846" y="166444"/>
                    </a:lnTo>
                    <a:lnTo>
                      <a:pt x="32771" y="170871"/>
                    </a:lnTo>
                    <a:lnTo>
                      <a:pt x="41469" y="172625"/>
                    </a:lnTo>
                    <a:lnTo>
                      <a:pt x="50563" y="172041"/>
                    </a:lnTo>
                    <a:lnTo>
                      <a:pt x="59579" y="169606"/>
                    </a:lnTo>
                    <a:lnTo>
                      <a:pt x="68265" y="165785"/>
                    </a:lnTo>
                    <a:lnTo>
                      <a:pt x="76398" y="160800"/>
                    </a:lnTo>
                    <a:lnTo>
                      <a:pt x="83715" y="154640"/>
                    </a:lnTo>
                    <a:lnTo>
                      <a:pt x="90150" y="147385"/>
                    </a:lnTo>
                    <a:lnTo>
                      <a:pt x="95642" y="139058"/>
                    </a:lnTo>
                    <a:lnTo>
                      <a:pt x="100041" y="129558"/>
                    </a:lnTo>
                    <a:lnTo>
                      <a:pt x="103387" y="118974"/>
                    </a:lnTo>
                    <a:lnTo>
                      <a:pt x="106363" y="108702"/>
                    </a:lnTo>
                    <a:lnTo>
                      <a:pt x="110016" y="102379"/>
                    </a:lnTo>
                    <a:lnTo>
                      <a:pt x="114208" y="101862"/>
                    </a:lnTo>
                    <a:lnTo>
                      <a:pt x="118213" y="105331"/>
                    </a:lnTo>
                    <a:lnTo>
                      <a:pt x="122110" y="111111"/>
                    </a:lnTo>
                    <a:lnTo>
                      <a:pt x="126324" y="117994"/>
                    </a:lnTo>
                    <a:lnTo>
                      <a:pt x="131078" y="125290"/>
                    </a:lnTo>
                    <a:lnTo>
                      <a:pt x="136550" y="132515"/>
                    </a:lnTo>
                    <a:lnTo>
                      <a:pt x="142966" y="139233"/>
                    </a:lnTo>
                    <a:lnTo>
                      <a:pt x="150344" y="145274"/>
                    </a:lnTo>
                    <a:lnTo>
                      <a:pt x="158287" y="150520"/>
                    </a:lnTo>
                    <a:lnTo>
                      <a:pt x="166974" y="155317"/>
                    </a:lnTo>
                    <a:lnTo>
                      <a:pt x="178286" y="160085"/>
                    </a:lnTo>
                    <a:lnTo>
                      <a:pt x="195486" y="16560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7945214" y="528235"/>
                <a:ext cx="144687" cy="122768"/>
              </a:xfrm>
              <a:custGeom>
                <a:avLst/>
                <a:gdLst/>
                <a:ahLst/>
                <a:cxnLst/>
                <a:rect l="0" t="0" r="0" b="0"/>
                <a:pathLst>
                  <a:path w="144687" h="122768">
                    <a:moveTo>
                      <a:pt x="7816" y="9376"/>
                    </a:moveTo>
                    <a:lnTo>
                      <a:pt x="4949" y="18244"/>
                    </a:lnTo>
                    <a:lnTo>
                      <a:pt x="2807" y="27231"/>
                    </a:lnTo>
                    <a:lnTo>
                      <a:pt x="1208" y="37226"/>
                    </a:lnTo>
                    <a:lnTo>
                      <a:pt x="200" y="48207"/>
                    </a:lnTo>
                    <a:lnTo>
                      <a:pt x="0" y="60019"/>
                    </a:lnTo>
                    <a:lnTo>
                      <a:pt x="656" y="72473"/>
                    </a:lnTo>
                    <a:lnTo>
                      <a:pt x="2066" y="85237"/>
                    </a:lnTo>
                    <a:lnTo>
                      <a:pt x="4079" y="97870"/>
                    </a:lnTo>
                    <a:lnTo>
                      <a:pt x="6525" y="110070"/>
                    </a:lnTo>
                    <a:lnTo>
                      <a:pt x="8664" y="119399"/>
                    </a:lnTo>
                    <a:lnTo>
                      <a:pt x="9497" y="122767"/>
                    </a:lnTo>
                    <a:lnTo>
                      <a:pt x="8982" y="121040"/>
                    </a:lnTo>
                    <a:lnTo>
                      <a:pt x="7468" y="115937"/>
                    </a:lnTo>
                    <a:lnTo>
                      <a:pt x="5442" y="108425"/>
                    </a:lnTo>
                    <a:lnTo>
                      <a:pt x="3444" y="98702"/>
                    </a:lnTo>
                    <a:lnTo>
                      <a:pt x="1761" y="87001"/>
                    </a:lnTo>
                    <a:lnTo>
                      <a:pt x="626" y="73846"/>
                    </a:lnTo>
                    <a:lnTo>
                      <a:pt x="311" y="59922"/>
                    </a:lnTo>
                    <a:lnTo>
                      <a:pt x="889" y="45711"/>
                    </a:lnTo>
                    <a:lnTo>
                      <a:pt x="2752" y="32097"/>
                    </a:lnTo>
                    <a:lnTo>
                      <a:pt x="6661" y="20404"/>
                    </a:lnTo>
                    <a:lnTo>
                      <a:pt x="12845" y="11187"/>
                    </a:lnTo>
                    <a:lnTo>
                      <a:pt x="20913" y="4645"/>
                    </a:lnTo>
                    <a:lnTo>
                      <a:pt x="30156" y="980"/>
                    </a:lnTo>
                    <a:lnTo>
                      <a:pt x="40035" y="0"/>
                    </a:lnTo>
                    <a:lnTo>
                      <a:pt x="50240" y="1406"/>
                    </a:lnTo>
                    <a:lnTo>
                      <a:pt x="60609" y="4990"/>
                    </a:lnTo>
                    <a:lnTo>
                      <a:pt x="71051" y="10429"/>
                    </a:lnTo>
                    <a:lnTo>
                      <a:pt x="81196" y="17329"/>
                    </a:lnTo>
                    <a:lnTo>
                      <a:pt x="90411" y="25322"/>
                    </a:lnTo>
                    <a:lnTo>
                      <a:pt x="98423" y="34101"/>
                    </a:lnTo>
                    <a:lnTo>
                      <a:pt x="105296" y="43435"/>
                    </a:lnTo>
                    <a:lnTo>
                      <a:pt x="111229" y="53153"/>
                    </a:lnTo>
                    <a:lnTo>
                      <a:pt x="116444" y="63124"/>
                    </a:lnTo>
                    <a:lnTo>
                      <a:pt x="121178" y="73004"/>
                    </a:lnTo>
                    <a:lnTo>
                      <a:pt x="126245" y="83292"/>
                    </a:lnTo>
                    <a:lnTo>
                      <a:pt x="133210" y="96009"/>
                    </a:lnTo>
                    <a:lnTo>
                      <a:pt x="144686" y="114661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8120525" y="312854"/>
                <a:ext cx="148360" cy="329239"/>
              </a:xfrm>
              <a:custGeom>
                <a:avLst/>
                <a:gdLst/>
                <a:ahLst/>
                <a:cxnLst/>
                <a:rect l="0" t="0" r="0" b="0"/>
                <a:pathLst>
                  <a:path w="148360" h="329239">
                    <a:moveTo>
                      <a:pt x="106245" y="256342"/>
                    </a:moveTo>
                    <a:lnTo>
                      <a:pt x="100377" y="247608"/>
                    </a:lnTo>
                    <a:lnTo>
                      <a:pt x="94813" y="239902"/>
                    </a:lnTo>
                    <a:lnTo>
                      <a:pt x="89005" y="232504"/>
                    </a:lnTo>
                    <a:lnTo>
                      <a:pt x="82578" y="225416"/>
                    </a:lnTo>
                    <a:lnTo>
                      <a:pt x="74952" y="218885"/>
                    </a:lnTo>
                    <a:lnTo>
                      <a:pt x="65927" y="213027"/>
                    </a:lnTo>
                    <a:lnTo>
                      <a:pt x="55945" y="208281"/>
                    </a:lnTo>
                    <a:lnTo>
                      <a:pt x="45866" y="205455"/>
                    </a:lnTo>
                    <a:lnTo>
                      <a:pt x="36207" y="204825"/>
                    </a:lnTo>
                    <a:lnTo>
                      <a:pt x="27285" y="206352"/>
                    </a:lnTo>
                    <a:lnTo>
                      <a:pt x="19371" y="209961"/>
                    </a:lnTo>
                    <a:lnTo>
                      <a:pt x="12509" y="215388"/>
                    </a:lnTo>
                    <a:lnTo>
                      <a:pt x="6885" y="222266"/>
                    </a:lnTo>
                    <a:lnTo>
                      <a:pt x="2923" y="230237"/>
                    </a:lnTo>
                    <a:lnTo>
                      <a:pt x="699" y="238999"/>
                    </a:lnTo>
                    <a:lnTo>
                      <a:pt x="0" y="248319"/>
                    </a:lnTo>
                    <a:lnTo>
                      <a:pt x="510" y="258027"/>
                    </a:lnTo>
                    <a:lnTo>
                      <a:pt x="1928" y="268001"/>
                    </a:lnTo>
                    <a:lnTo>
                      <a:pt x="4165" y="278156"/>
                    </a:lnTo>
                    <a:lnTo>
                      <a:pt x="7337" y="288434"/>
                    </a:lnTo>
                    <a:lnTo>
                      <a:pt x="11439" y="298781"/>
                    </a:lnTo>
                    <a:lnTo>
                      <a:pt x="16669" y="308679"/>
                    </a:lnTo>
                    <a:lnTo>
                      <a:pt x="23467" y="317187"/>
                    </a:lnTo>
                    <a:lnTo>
                      <a:pt x="31926" y="323887"/>
                    </a:lnTo>
                    <a:lnTo>
                      <a:pt x="41522" y="328215"/>
                    </a:lnTo>
                    <a:lnTo>
                      <a:pt x="51340" y="329238"/>
                    </a:lnTo>
                    <a:lnTo>
                      <a:pt x="60824" y="326770"/>
                    </a:lnTo>
                    <a:lnTo>
                      <a:pt x="69629" y="321232"/>
                    </a:lnTo>
                    <a:lnTo>
                      <a:pt x="77463" y="313254"/>
                    </a:lnTo>
                    <a:lnTo>
                      <a:pt x="84278" y="303452"/>
                    </a:lnTo>
                    <a:lnTo>
                      <a:pt x="90040" y="292334"/>
                    </a:lnTo>
                    <a:lnTo>
                      <a:pt x="94627" y="280291"/>
                    </a:lnTo>
                    <a:lnTo>
                      <a:pt x="98089" y="267601"/>
                    </a:lnTo>
                    <a:lnTo>
                      <a:pt x="100603" y="254304"/>
                    </a:lnTo>
                    <a:lnTo>
                      <a:pt x="102382" y="240233"/>
                    </a:lnTo>
                    <a:lnTo>
                      <a:pt x="103620" y="225354"/>
                    </a:lnTo>
                    <a:lnTo>
                      <a:pt x="104470" y="209767"/>
                    </a:lnTo>
                    <a:lnTo>
                      <a:pt x="105050" y="193617"/>
                    </a:lnTo>
                    <a:lnTo>
                      <a:pt x="105442" y="177047"/>
                    </a:lnTo>
                    <a:lnTo>
                      <a:pt x="105707" y="160173"/>
                    </a:lnTo>
                    <a:lnTo>
                      <a:pt x="105885" y="143086"/>
                    </a:lnTo>
                    <a:lnTo>
                      <a:pt x="106004" y="125855"/>
                    </a:lnTo>
                    <a:lnTo>
                      <a:pt x="106085" y="108691"/>
                    </a:lnTo>
                    <a:lnTo>
                      <a:pt x="106138" y="91934"/>
                    </a:lnTo>
                    <a:lnTo>
                      <a:pt x="106175" y="75735"/>
                    </a:lnTo>
                    <a:lnTo>
                      <a:pt x="106199" y="60077"/>
                    </a:lnTo>
                    <a:lnTo>
                      <a:pt x="106214" y="44869"/>
                    </a:lnTo>
                    <a:lnTo>
                      <a:pt x="106214" y="30033"/>
                    </a:lnTo>
                    <a:lnTo>
                      <a:pt x="105857" y="16463"/>
                    </a:lnTo>
                    <a:lnTo>
                      <a:pt x="103874" y="6042"/>
                    </a:lnTo>
                    <a:lnTo>
                      <a:pt x="100083" y="293"/>
                    </a:lnTo>
                    <a:lnTo>
                      <a:pt x="96233" y="0"/>
                    </a:lnTo>
                    <a:lnTo>
                      <a:pt x="93076" y="4570"/>
                    </a:lnTo>
                    <a:lnTo>
                      <a:pt x="90699" y="12947"/>
                    </a:lnTo>
                    <a:lnTo>
                      <a:pt x="88984" y="24130"/>
                    </a:lnTo>
                    <a:lnTo>
                      <a:pt x="87784" y="37312"/>
                    </a:lnTo>
                    <a:lnTo>
                      <a:pt x="87122" y="51888"/>
                    </a:lnTo>
                    <a:lnTo>
                      <a:pt x="87200" y="67426"/>
                    </a:lnTo>
                    <a:lnTo>
                      <a:pt x="88065" y="83619"/>
                    </a:lnTo>
                    <a:lnTo>
                      <a:pt x="89628" y="100256"/>
                    </a:lnTo>
                    <a:lnTo>
                      <a:pt x="91748" y="117193"/>
                    </a:lnTo>
                    <a:lnTo>
                      <a:pt x="94285" y="134328"/>
                    </a:lnTo>
                    <a:lnTo>
                      <a:pt x="97124" y="151429"/>
                    </a:lnTo>
                    <a:lnTo>
                      <a:pt x="100175" y="168146"/>
                    </a:lnTo>
                    <a:lnTo>
                      <a:pt x="103379" y="184313"/>
                    </a:lnTo>
                    <a:lnTo>
                      <a:pt x="106851" y="199781"/>
                    </a:lnTo>
                    <a:lnTo>
                      <a:pt x="110867" y="214330"/>
                    </a:lnTo>
                    <a:lnTo>
                      <a:pt x="115531" y="227927"/>
                    </a:lnTo>
                    <a:lnTo>
                      <a:pt x="120679" y="240633"/>
                    </a:lnTo>
                    <a:lnTo>
                      <a:pt x="126582" y="253960"/>
                    </a:lnTo>
                    <a:lnTo>
                      <a:pt x="134879" y="271316"/>
                    </a:lnTo>
                    <a:lnTo>
                      <a:pt x="148359" y="2984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8576982" y="453383"/>
                <a:ext cx="152288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52288" h="189514">
                    <a:moveTo>
                      <a:pt x="144628" y="0"/>
                    </a:moveTo>
                    <a:lnTo>
                      <a:pt x="132894" y="67"/>
                    </a:lnTo>
                    <a:lnTo>
                      <a:pt x="121764" y="707"/>
                    </a:lnTo>
                    <a:lnTo>
                      <a:pt x="110174" y="2008"/>
                    </a:lnTo>
                    <a:lnTo>
                      <a:pt x="98359" y="4041"/>
                    </a:lnTo>
                    <a:lnTo>
                      <a:pt x="86996" y="7006"/>
                    </a:lnTo>
                    <a:lnTo>
                      <a:pt x="76443" y="10921"/>
                    </a:lnTo>
                    <a:lnTo>
                      <a:pt x="66568" y="15497"/>
                    </a:lnTo>
                    <a:lnTo>
                      <a:pt x="56947" y="20252"/>
                    </a:lnTo>
                    <a:lnTo>
                      <a:pt x="47295" y="24900"/>
                    </a:lnTo>
                    <a:lnTo>
                      <a:pt x="37660" y="29662"/>
                    </a:lnTo>
                    <a:lnTo>
                      <a:pt x="28330" y="35151"/>
                    </a:lnTo>
                    <a:lnTo>
                      <a:pt x="19471" y="41661"/>
                    </a:lnTo>
                    <a:lnTo>
                      <a:pt x="11573" y="49170"/>
                    </a:lnTo>
                    <a:lnTo>
                      <a:pt x="5484" y="57514"/>
                    </a:lnTo>
                    <a:lnTo>
                      <a:pt x="1522" y="66488"/>
                    </a:lnTo>
                    <a:lnTo>
                      <a:pt x="0" y="75429"/>
                    </a:lnTo>
                    <a:lnTo>
                      <a:pt x="1474" y="83278"/>
                    </a:lnTo>
                    <a:lnTo>
                      <a:pt x="5945" y="89543"/>
                    </a:lnTo>
                    <a:lnTo>
                      <a:pt x="12828" y="94084"/>
                    </a:lnTo>
                    <a:lnTo>
                      <a:pt x="21258" y="96847"/>
                    </a:lnTo>
                    <a:lnTo>
                      <a:pt x="30588" y="98006"/>
                    </a:lnTo>
                    <a:lnTo>
                      <a:pt x="40594" y="98024"/>
                    </a:lnTo>
                    <a:lnTo>
                      <a:pt x="51361" y="97523"/>
                    </a:lnTo>
                    <a:lnTo>
                      <a:pt x="62890" y="96905"/>
                    </a:lnTo>
                    <a:lnTo>
                      <a:pt x="74920" y="96513"/>
                    </a:lnTo>
                    <a:lnTo>
                      <a:pt x="87002" y="96709"/>
                    </a:lnTo>
                    <a:lnTo>
                      <a:pt x="98869" y="97632"/>
                    </a:lnTo>
                    <a:lnTo>
                      <a:pt x="110279" y="99559"/>
                    </a:lnTo>
                    <a:lnTo>
                      <a:pt x="120942" y="102980"/>
                    </a:lnTo>
                    <a:lnTo>
                      <a:pt x="130766" y="108023"/>
                    </a:lnTo>
                    <a:lnTo>
                      <a:pt x="139345" y="114511"/>
                    </a:lnTo>
                    <a:lnTo>
                      <a:pt x="145904" y="122153"/>
                    </a:lnTo>
                    <a:lnTo>
                      <a:pt x="150200" y="130656"/>
                    </a:lnTo>
                    <a:lnTo>
                      <a:pt x="152287" y="139618"/>
                    </a:lnTo>
                    <a:lnTo>
                      <a:pt x="152258" y="148546"/>
                    </a:lnTo>
                    <a:lnTo>
                      <a:pt x="150379" y="157166"/>
                    </a:lnTo>
                    <a:lnTo>
                      <a:pt x="146697" y="165086"/>
                    </a:lnTo>
                    <a:lnTo>
                      <a:pt x="140961" y="171728"/>
                    </a:lnTo>
                    <a:lnTo>
                      <a:pt x="133218" y="176897"/>
                    </a:lnTo>
                    <a:lnTo>
                      <a:pt x="123765" y="180723"/>
                    </a:lnTo>
                    <a:lnTo>
                      <a:pt x="112980" y="183466"/>
                    </a:lnTo>
                    <a:lnTo>
                      <a:pt x="101216" y="185389"/>
                    </a:lnTo>
                    <a:lnTo>
                      <a:pt x="88979" y="186721"/>
                    </a:lnTo>
                    <a:lnTo>
                      <a:pt x="75512" y="187776"/>
                    </a:lnTo>
                    <a:lnTo>
                      <a:pt x="57400" y="188654"/>
                    </a:lnTo>
                    <a:lnTo>
                      <a:pt x="28814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8778815" y="497003"/>
                <a:ext cx="125899" cy="137874"/>
              </a:xfrm>
              <a:custGeom>
                <a:avLst/>
                <a:gdLst/>
                <a:ahLst/>
                <a:cxnLst/>
                <a:rect l="0" t="0" r="0" b="0"/>
                <a:pathLst>
                  <a:path w="125899" h="137874">
                    <a:moveTo>
                      <a:pt x="100722" y="40608"/>
                    </a:moveTo>
                    <a:lnTo>
                      <a:pt x="97654" y="31874"/>
                    </a:lnTo>
                    <a:lnTo>
                      <a:pt x="93591" y="24167"/>
                    </a:lnTo>
                    <a:lnTo>
                      <a:pt x="88099" y="16779"/>
                    </a:lnTo>
                    <a:lnTo>
                      <a:pt x="81340" y="10036"/>
                    </a:lnTo>
                    <a:lnTo>
                      <a:pt x="73542" y="4802"/>
                    </a:lnTo>
                    <a:lnTo>
                      <a:pt x="64949" y="1441"/>
                    </a:lnTo>
                    <a:lnTo>
                      <a:pt x="55936" y="0"/>
                    </a:lnTo>
                    <a:lnTo>
                      <a:pt x="46979" y="471"/>
                    </a:lnTo>
                    <a:lnTo>
                      <a:pt x="38337" y="2646"/>
                    </a:lnTo>
                    <a:lnTo>
                      <a:pt x="30233" y="6359"/>
                    </a:lnTo>
                    <a:lnTo>
                      <a:pt x="22936" y="11584"/>
                    </a:lnTo>
                    <a:lnTo>
                      <a:pt x="16515" y="18172"/>
                    </a:lnTo>
                    <a:lnTo>
                      <a:pt x="11032" y="26033"/>
                    </a:lnTo>
                    <a:lnTo>
                      <a:pt x="6640" y="35211"/>
                    </a:lnTo>
                    <a:lnTo>
                      <a:pt x="3317" y="45604"/>
                    </a:lnTo>
                    <a:lnTo>
                      <a:pt x="1068" y="56836"/>
                    </a:lnTo>
                    <a:lnTo>
                      <a:pt x="0" y="68368"/>
                    </a:lnTo>
                    <a:lnTo>
                      <a:pt x="66" y="79858"/>
                    </a:lnTo>
                    <a:lnTo>
                      <a:pt x="1414" y="91012"/>
                    </a:lnTo>
                    <a:lnTo>
                      <a:pt x="4446" y="101503"/>
                    </a:lnTo>
                    <a:lnTo>
                      <a:pt x="9234" y="111215"/>
                    </a:lnTo>
                    <a:lnTo>
                      <a:pt x="15720" y="119888"/>
                    </a:lnTo>
                    <a:lnTo>
                      <a:pt x="23893" y="127044"/>
                    </a:lnTo>
                    <a:lnTo>
                      <a:pt x="33573" y="132552"/>
                    </a:lnTo>
                    <a:lnTo>
                      <a:pt x="44307" y="136269"/>
                    </a:lnTo>
                    <a:lnTo>
                      <a:pt x="55497" y="137873"/>
                    </a:lnTo>
                    <a:lnTo>
                      <a:pt x="66755" y="137397"/>
                    </a:lnTo>
                    <a:lnTo>
                      <a:pt x="77750" y="135146"/>
                    </a:lnTo>
                    <a:lnTo>
                      <a:pt x="88135" y="131510"/>
                    </a:lnTo>
                    <a:lnTo>
                      <a:pt x="97774" y="126838"/>
                    </a:lnTo>
                    <a:lnTo>
                      <a:pt x="106400" y="121094"/>
                    </a:lnTo>
                    <a:lnTo>
                      <a:pt x="113525" y="113884"/>
                    </a:lnTo>
                    <a:lnTo>
                      <a:pt x="119016" y="105112"/>
                    </a:lnTo>
                    <a:lnTo>
                      <a:pt x="122891" y="95120"/>
                    </a:lnTo>
                    <a:lnTo>
                      <a:pt x="125133" y="84496"/>
                    </a:lnTo>
                    <a:lnTo>
                      <a:pt x="125898" y="73650"/>
                    </a:lnTo>
                    <a:lnTo>
                      <a:pt x="125297" y="62946"/>
                    </a:lnTo>
                    <a:lnTo>
                      <a:pt x="123305" y="52765"/>
                    </a:lnTo>
                    <a:lnTo>
                      <a:pt x="120051" y="43264"/>
                    </a:lnTo>
                    <a:lnTo>
                      <a:pt x="116072" y="34705"/>
                    </a:lnTo>
                    <a:lnTo>
                      <a:pt x="111833" y="26715"/>
                    </a:lnTo>
                    <a:lnTo>
                      <a:pt x="106966" y="18592"/>
                    </a:lnTo>
                    <a:lnTo>
                      <a:pt x="100722" y="902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8974294" y="476212"/>
                <a:ext cx="473783" cy="182499"/>
              </a:xfrm>
              <a:custGeom>
                <a:avLst/>
                <a:gdLst/>
                <a:ahLst/>
                <a:cxnLst/>
                <a:rect l="0" t="0" r="0" b="0"/>
                <a:pathLst>
                  <a:path w="473783" h="182499">
                    <a:moveTo>
                      <a:pt x="0" y="71927"/>
                    </a:moveTo>
                    <a:lnTo>
                      <a:pt x="5801" y="83730"/>
                    </a:lnTo>
                    <a:lnTo>
                      <a:pt x="10725" y="95499"/>
                    </a:lnTo>
                    <a:lnTo>
                      <a:pt x="15219" y="108384"/>
                    </a:lnTo>
                    <a:lnTo>
                      <a:pt x="19094" y="122060"/>
                    </a:lnTo>
                    <a:lnTo>
                      <a:pt x="21810" y="135739"/>
                    </a:lnTo>
                    <a:lnTo>
                      <a:pt x="23166" y="148867"/>
                    </a:lnTo>
                    <a:lnTo>
                      <a:pt x="23305" y="158213"/>
                    </a:lnTo>
                    <a:lnTo>
                      <a:pt x="22782" y="160115"/>
                    </a:lnTo>
                    <a:lnTo>
                      <a:pt x="22239" y="156154"/>
                    </a:lnTo>
                    <a:lnTo>
                      <a:pt x="21846" y="148435"/>
                    </a:lnTo>
                    <a:lnTo>
                      <a:pt x="21749" y="138551"/>
                    </a:lnTo>
                    <a:lnTo>
                      <a:pt x="22221" y="127697"/>
                    </a:lnTo>
                    <a:lnTo>
                      <a:pt x="23364" y="116544"/>
                    </a:lnTo>
                    <a:lnTo>
                      <a:pt x="25286" y="105389"/>
                    </a:lnTo>
                    <a:lnTo>
                      <a:pt x="28182" y="94338"/>
                    </a:lnTo>
                    <a:lnTo>
                      <a:pt x="32063" y="83427"/>
                    </a:lnTo>
                    <a:lnTo>
                      <a:pt x="36959" y="73297"/>
                    </a:lnTo>
                    <a:lnTo>
                      <a:pt x="42993" y="65154"/>
                    </a:lnTo>
                    <a:lnTo>
                      <a:pt x="50122" y="59499"/>
                    </a:lnTo>
                    <a:lnTo>
                      <a:pt x="58010" y="56345"/>
                    </a:lnTo>
                    <a:lnTo>
                      <a:pt x="66141" y="55583"/>
                    </a:lnTo>
                    <a:lnTo>
                      <a:pt x="74196" y="56891"/>
                    </a:lnTo>
                    <a:lnTo>
                      <a:pt x="81891" y="60003"/>
                    </a:lnTo>
                    <a:lnTo>
                      <a:pt x="88904" y="64816"/>
                    </a:lnTo>
                    <a:lnTo>
                      <a:pt x="95153" y="71072"/>
                    </a:lnTo>
                    <a:lnTo>
                      <a:pt x="101248" y="76800"/>
                    </a:lnTo>
                    <a:lnTo>
                      <a:pt x="107439" y="78980"/>
                    </a:lnTo>
                    <a:lnTo>
                      <a:pt x="113057" y="77280"/>
                    </a:lnTo>
                    <a:lnTo>
                      <a:pt x="118406" y="73009"/>
                    </a:lnTo>
                    <a:lnTo>
                      <a:pt x="123873" y="67336"/>
                    </a:lnTo>
                    <a:lnTo>
                      <a:pt x="129789" y="61121"/>
                    </a:lnTo>
                    <a:lnTo>
                      <a:pt x="136487" y="55035"/>
                    </a:lnTo>
                    <a:lnTo>
                      <a:pt x="144051" y="49406"/>
                    </a:lnTo>
                    <a:lnTo>
                      <a:pt x="152394" y="44779"/>
                    </a:lnTo>
                    <a:lnTo>
                      <a:pt x="161360" y="42018"/>
                    </a:lnTo>
                    <a:lnTo>
                      <a:pt x="170785" y="41421"/>
                    </a:lnTo>
                    <a:lnTo>
                      <a:pt x="180213" y="42968"/>
                    </a:lnTo>
                    <a:lnTo>
                      <a:pt x="188930" y="46587"/>
                    </a:lnTo>
                    <a:lnTo>
                      <a:pt x="196598" y="52029"/>
                    </a:lnTo>
                    <a:lnTo>
                      <a:pt x="203065" y="59257"/>
                    </a:lnTo>
                    <a:lnTo>
                      <a:pt x="208194" y="68527"/>
                    </a:lnTo>
                    <a:lnTo>
                      <a:pt x="212054" y="79787"/>
                    </a:lnTo>
                    <a:lnTo>
                      <a:pt x="215021" y="92414"/>
                    </a:lnTo>
                    <a:lnTo>
                      <a:pt x="217644" y="105419"/>
                    </a:lnTo>
                    <a:lnTo>
                      <a:pt x="220284" y="118169"/>
                    </a:lnTo>
                    <a:lnTo>
                      <a:pt x="223526" y="129352"/>
                    </a:lnTo>
                    <a:lnTo>
                      <a:pt x="227969" y="135824"/>
                    </a:lnTo>
                    <a:lnTo>
                      <a:pt x="232955" y="136217"/>
                    </a:lnTo>
                    <a:lnTo>
                      <a:pt x="237541" y="132598"/>
                    </a:lnTo>
                    <a:lnTo>
                      <a:pt x="241989" y="126868"/>
                    </a:lnTo>
                    <a:lnTo>
                      <a:pt x="247089" y="120546"/>
                    </a:lnTo>
                    <a:lnTo>
                      <a:pt x="253248" y="114439"/>
                    </a:lnTo>
                    <a:lnTo>
                      <a:pt x="260642" y="108826"/>
                    </a:lnTo>
                    <a:lnTo>
                      <a:pt x="269418" y="103728"/>
                    </a:lnTo>
                    <a:lnTo>
                      <a:pt x="279502" y="99071"/>
                    </a:lnTo>
                    <a:lnTo>
                      <a:pt x="290675" y="94921"/>
                    </a:lnTo>
                    <a:lnTo>
                      <a:pt x="302689" y="91495"/>
                    </a:lnTo>
                    <a:lnTo>
                      <a:pt x="315312" y="88842"/>
                    </a:lnTo>
                    <a:lnTo>
                      <a:pt x="328040" y="86549"/>
                    </a:lnTo>
                    <a:lnTo>
                      <a:pt x="340125" y="83861"/>
                    </a:lnTo>
                    <a:lnTo>
                      <a:pt x="351201" y="80371"/>
                    </a:lnTo>
                    <a:lnTo>
                      <a:pt x="360943" y="75703"/>
                    </a:lnTo>
                    <a:lnTo>
                      <a:pt x="368890" y="69354"/>
                    </a:lnTo>
                    <a:lnTo>
                      <a:pt x="374965" y="61233"/>
                    </a:lnTo>
                    <a:lnTo>
                      <a:pt x="379079" y="51880"/>
                    </a:lnTo>
                    <a:lnTo>
                      <a:pt x="380958" y="42233"/>
                    </a:lnTo>
                    <a:lnTo>
                      <a:pt x="380665" y="32869"/>
                    </a:lnTo>
                    <a:lnTo>
                      <a:pt x="378368" y="24146"/>
                    </a:lnTo>
                    <a:lnTo>
                      <a:pt x="374170" y="16367"/>
                    </a:lnTo>
                    <a:lnTo>
                      <a:pt x="368312" y="9599"/>
                    </a:lnTo>
                    <a:lnTo>
                      <a:pt x="361127" y="4208"/>
                    </a:lnTo>
                    <a:lnTo>
                      <a:pt x="352943" y="935"/>
                    </a:lnTo>
                    <a:lnTo>
                      <a:pt x="344039" y="0"/>
                    </a:lnTo>
                    <a:lnTo>
                      <a:pt x="334791" y="1491"/>
                    </a:lnTo>
                    <a:lnTo>
                      <a:pt x="325663" y="5606"/>
                    </a:lnTo>
                    <a:lnTo>
                      <a:pt x="316910" y="12194"/>
                    </a:lnTo>
                    <a:lnTo>
                      <a:pt x="309068" y="21007"/>
                    </a:lnTo>
                    <a:lnTo>
                      <a:pt x="303011" y="31879"/>
                    </a:lnTo>
                    <a:lnTo>
                      <a:pt x="299053" y="44516"/>
                    </a:lnTo>
                    <a:lnTo>
                      <a:pt x="297023" y="58388"/>
                    </a:lnTo>
                    <a:lnTo>
                      <a:pt x="296557" y="72836"/>
                    </a:lnTo>
                    <a:lnTo>
                      <a:pt x="297281" y="87434"/>
                    </a:lnTo>
                    <a:lnTo>
                      <a:pt x="299035" y="101827"/>
                    </a:lnTo>
                    <a:lnTo>
                      <a:pt x="301872" y="115644"/>
                    </a:lnTo>
                    <a:lnTo>
                      <a:pt x="305741" y="128743"/>
                    </a:lnTo>
                    <a:lnTo>
                      <a:pt x="310644" y="140844"/>
                    </a:lnTo>
                    <a:lnTo>
                      <a:pt x="316690" y="151455"/>
                    </a:lnTo>
                    <a:lnTo>
                      <a:pt x="323839" y="160440"/>
                    </a:lnTo>
                    <a:lnTo>
                      <a:pt x="332082" y="167815"/>
                    </a:lnTo>
                    <a:lnTo>
                      <a:pt x="341518" y="173561"/>
                    </a:lnTo>
                    <a:lnTo>
                      <a:pt x="352084" y="177831"/>
                    </a:lnTo>
                    <a:lnTo>
                      <a:pt x="363434" y="180735"/>
                    </a:lnTo>
                    <a:lnTo>
                      <a:pt x="375044" y="182252"/>
                    </a:lnTo>
                    <a:lnTo>
                      <a:pt x="386595" y="182498"/>
                    </a:lnTo>
                    <a:lnTo>
                      <a:pt x="398130" y="181700"/>
                    </a:lnTo>
                    <a:lnTo>
                      <a:pt x="409940" y="180103"/>
                    </a:lnTo>
                    <a:lnTo>
                      <a:pt x="422165" y="177924"/>
                    </a:lnTo>
                    <a:lnTo>
                      <a:pt x="434199" y="175486"/>
                    </a:lnTo>
                    <a:lnTo>
                      <a:pt x="445965" y="172980"/>
                    </a:lnTo>
                    <a:lnTo>
                      <a:pt x="458494" y="170190"/>
                    </a:lnTo>
                    <a:lnTo>
                      <a:pt x="473782" y="1666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2" name="Freeform 51"/>
            <p:cNvSpPr/>
            <p:nvPr/>
          </p:nvSpPr>
          <p:spPr>
            <a:xfrm rot="249969">
              <a:off x="108332" y="1118854"/>
              <a:ext cx="128625" cy="141441"/>
            </a:xfrm>
            <a:custGeom>
              <a:avLst/>
              <a:gdLst/>
              <a:ahLst/>
              <a:cxnLst/>
              <a:rect l="0" t="0" r="0" b="0"/>
              <a:pathLst>
                <a:path w="128625" h="141441">
                  <a:moveTo>
                    <a:pt x="75981" y="81143"/>
                  </a:moveTo>
                  <a:lnTo>
                    <a:pt x="78848" y="72275"/>
                  </a:lnTo>
                  <a:lnTo>
                    <a:pt x="80990" y="63288"/>
                  </a:lnTo>
                  <a:lnTo>
                    <a:pt x="82584" y="53302"/>
                  </a:lnTo>
                  <a:lnTo>
                    <a:pt x="83419" y="42667"/>
                  </a:lnTo>
                  <a:lnTo>
                    <a:pt x="82971" y="32152"/>
                  </a:lnTo>
                  <a:lnTo>
                    <a:pt x="81057" y="22213"/>
                  </a:lnTo>
                  <a:lnTo>
                    <a:pt x="77648" y="13445"/>
                  </a:lnTo>
                  <a:lnTo>
                    <a:pt x="72690" y="6702"/>
                  </a:lnTo>
                  <a:lnTo>
                    <a:pt x="66323" y="2257"/>
                  </a:lnTo>
                  <a:lnTo>
                    <a:pt x="58965" y="55"/>
                  </a:lnTo>
                  <a:lnTo>
                    <a:pt x="51196" y="0"/>
                  </a:lnTo>
                  <a:lnTo>
                    <a:pt x="43388" y="1814"/>
                  </a:lnTo>
                  <a:lnTo>
                    <a:pt x="35862" y="5283"/>
                  </a:lnTo>
                  <a:lnTo>
                    <a:pt x="28961" y="10342"/>
                  </a:lnTo>
                  <a:lnTo>
                    <a:pt x="22803" y="16814"/>
                  </a:lnTo>
                  <a:lnTo>
                    <a:pt x="17330" y="24428"/>
                  </a:lnTo>
                  <a:lnTo>
                    <a:pt x="12411" y="32907"/>
                  </a:lnTo>
                  <a:lnTo>
                    <a:pt x="7922" y="42018"/>
                  </a:lnTo>
                  <a:lnTo>
                    <a:pt x="4075" y="51575"/>
                  </a:lnTo>
                  <a:lnTo>
                    <a:pt x="1394" y="61443"/>
                  </a:lnTo>
                  <a:lnTo>
                    <a:pt x="73" y="71526"/>
                  </a:lnTo>
                  <a:lnTo>
                    <a:pt x="0" y="81753"/>
                  </a:lnTo>
                  <a:lnTo>
                    <a:pt x="939" y="92080"/>
                  </a:lnTo>
                  <a:lnTo>
                    <a:pt x="2654" y="102464"/>
                  </a:lnTo>
                  <a:lnTo>
                    <a:pt x="5261" y="112556"/>
                  </a:lnTo>
                  <a:lnTo>
                    <a:pt x="9214" y="121727"/>
                  </a:lnTo>
                  <a:lnTo>
                    <a:pt x="14645" y="129695"/>
                  </a:lnTo>
                  <a:lnTo>
                    <a:pt x="21241" y="136027"/>
                  </a:lnTo>
                  <a:lnTo>
                    <a:pt x="28431" y="139999"/>
                  </a:lnTo>
                  <a:lnTo>
                    <a:pt x="35818" y="141440"/>
                  </a:lnTo>
                  <a:lnTo>
                    <a:pt x="43047" y="140474"/>
                  </a:lnTo>
                  <a:lnTo>
                    <a:pt x="49741" y="137250"/>
                  </a:lnTo>
                  <a:lnTo>
                    <a:pt x="55752" y="132081"/>
                  </a:lnTo>
                  <a:lnTo>
                    <a:pt x="60956" y="125208"/>
                  </a:lnTo>
                  <a:lnTo>
                    <a:pt x="65160" y="116708"/>
                  </a:lnTo>
                  <a:lnTo>
                    <a:pt x="68387" y="106843"/>
                  </a:lnTo>
                  <a:lnTo>
                    <a:pt x="71672" y="98354"/>
                  </a:lnTo>
                  <a:lnTo>
                    <a:pt x="75920" y="94810"/>
                  </a:lnTo>
                  <a:lnTo>
                    <a:pt x="80532" y="95680"/>
                  </a:lnTo>
                  <a:lnTo>
                    <a:pt x="85466" y="99317"/>
                  </a:lnTo>
                  <a:lnTo>
                    <a:pt x="90883" y="104387"/>
                  </a:lnTo>
                  <a:lnTo>
                    <a:pt x="97677" y="110540"/>
                  </a:lnTo>
                  <a:lnTo>
                    <a:pt x="108686" y="119397"/>
                  </a:lnTo>
                  <a:lnTo>
                    <a:pt x="128624" y="13378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 rot="249969">
              <a:off x="295740" y="943667"/>
              <a:ext cx="147914" cy="322911"/>
            </a:xfrm>
            <a:custGeom>
              <a:avLst/>
              <a:gdLst/>
              <a:ahLst/>
              <a:cxnLst/>
              <a:rect l="0" t="0" r="0" b="0"/>
              <a:pathLst>
                <a:path w="147914" h="322911">
                  <a:moveTo>
                    <a:pt x="53157" y="302008"/>
                  </a:moveTo>
                  <a:lnTo>
                    <a:pt x="58957" y="296073"/>
                  </a:lnTo>
                  <a:lnTo>
                    <a:pt x="63881" y="289869"/>
                  </a:lnTo>
                  <a:lnTo>
                    <a:pt x="68370" y="282778"/>
                  </a:lnTo>
                  <a:lnTo>
                    <a:pt x="72073" y="275010"/>
                  </a:lnTo>
                  <a:lnTo>
                    <a:pt x="74141" y="267012"/>
                  </a:lnTo>
                  <a:lnTo>
                    <a:pt x="74234" y="259084"/>
                  </a:lnTo>
                  <a:lnTo>
                    <a:pt x="72164" y="251829"/>
                  </a:lnTo>
                  <a:lnTo>
                    <a:pt x="67653" y="246181"/>
                  </a:lnTo>
                  <a:lnTo>
                    <a:pt x="60810" y="242508"/>
                  </a:lnTo>
                  <a:lnTo>
                    <a:pt x="52335" y="240842"/>
                  </a:lnTo>
                  <a:lnTo>
                    <a:pt x="43286" y="241155"/>
                  </a:lnTo>
                  <a:lnTo>
                    <a:pt x="34327" y="243220"/>
                  </a:lnTo>
                  <a:lnTo>
                    <a:pt x="25877" y="246858"/>
                  </a:lnTo>
                  <a:lnTo>
                    <a:pt x="18282" y="252032"/>
                  </a:lnTo>
                  <a:lnTo>
                    <a:pt x="11632" y="258585"/>
                  </a:lnTo>
                  <a:lnTo>
                    <a:pt x="6151" y="266423"/>
                  </a:lnTo>
                  <a:lnTo>
                    <a:pt x="2284" y="275586"/>
                  </a:lnTo>
                  <a:lnTo>
                    <a:pt x="138" y="285954"/>
                  </a:lnTo>
                  <a:lnTo>
                    <a:pt x="0" y="296661"/>
                  </a:lnTo>
                  <a:lnTo>
                    <a:pt x="2484" y="306243"/>
                  </a:lnTo>
                  <a:lnTo>
                    <a:pt x="7672" y="313966"/>
                  </a:lnTo>
                  <a:lnTo>
                    <a:pt x="15053" y="319469"/>
                  </a:lnTo>
                  <a:lnTo>
                    <a:pt x="23825" y="322420"/>
                  </a:lnTo>
                  <a:lnTo>
                    <a:pt x="33381" y="322910"/>
                  </a:lnTo>
                  <a:lnTo>
                    <a:pt x="43200" y="321002"/>
                  </a:lnTo>
                  <a:lnTo>
                    <a:pt x="52776" y="316548"/>
                  </a:lnTo>
                  <a:lnTo>
                    <a:pt x="61872" y="309711"/>
                  </a:lnTo>
                  <a:lnTo>
                    <a:pt x="70299" y="301058"/>
                  </a:lnTo>
                  <a:lnTo>
                    <a:pt x="77820" y="291350"/>
                  </a:lnTo>
                  <a:lnTo>
                    <a:pt x="84397" y="281119"/>
                  </a:lnTo>
                  <a:lnTo>
                    <a:pt x="89985" y="270490"/>
                  </a:lnTo>
                  <a:lnTo>
                    <a:pt x="94449" y="259296"/>
                  </a:lnTo>
                  <a:lnTo>
                    <a:pt x="97825" y="247470"/>
                  </a:lnTo>
                  <a:lnTo>
                    <a:pt x="100280" y="235070"/>
                  </a:lnTo>
                  <a:lnTo>
                    <a:pt x="102019" y="222207"/>
                  </a:lnTo>
                  <a:lnTo>
                    <a:pt x="103225" y="208989"/>
                  </a:lnTo>
                  <a:lnTo>
                    <a:pt x="103884" y="195348"/>
                  </a:lnTo>
                  <a:lnTo>
                    <a:pt x="103803" y="181051"/>
                  </a:lnTo>
                  <a:lnTo>
                    <a:pt x="102934" y="166029"/>
                  </a:lnTo>
                  <a:lnTo>
                    <a:pt x="101368" y="150517"/>
                  </a:lnTo>
                  <a:lnTo>
                    <a:pt x="99245" y="134951"/>
                  </a:lnTo>
                  <a:lnTo>
                    <a:pt x="96706" y="119596"/>
                  </a:lnTo>
                  <a:lnTo>
                    <a:pt x="93866" y="104692"/>
                  </a:lnTo>
                  <a:lnTo>
                    <a:pt x="90814" y="90531"/>
                  </a:lnTo>
                  <a:lnTo>
                    <a:pt x="87615" y="77192"/>
                  </a:lnTo>
                  <a:lnTo>
                    <a:pt x="84315" y="64591"/>
                  </a:lnTo>
                  <a:lnTo>
                    <a:pt x="80947" y="52581"/>
                  </a:lnTo>
                  <a:lnTo>
                    <a:pt x="77527" y="41020"/>
                  </a:lnTo>
                  <a:lnTo>
                    <a:pt x="73908" y="29948"/>
                  </a:lnTo>
                  <a:lnTo>
                    <a:pt x="69793" y="19578"/>
                  </a:lnTo>
                  <a:lnTo>
                    <a:pt x="65058" y="10014"/>
                  </a:lnTo>
                  <a:lnTo>
                    <a:pt x="59716" y="2725"/>
                  </a:lnTo>
                  <a:lnTo>
                    <a:pt x="54522" y="0"/>
                  </a:lnTo>
                  <a:lnTo>
                    <a:pt x="50578" y="1909"/>
                  </a:lnTo>
                  <a:lnTo>
                    <a:pt x="47881" y="7487"/>
                  </a:lnTo>
                  <a:lnTo>
                    <a:pt x="46098" y="15721"/>
                  </a:lnTo>
                  <a:lnTo>
                    <a:pt x="45095" y="25646"/>
                  </a:lnTo>
                  <a:lnTo>
                    <a:pt x="44969" y="36374"/>
                  </a:lnTo>
                  <a:lnTo>
                    <a:pt x="45707" y="47371"/>
                  </a:lnTo>
                  <a:lnTo>
                    <a:pt x="47022" y="58554"/>
                  </a:lnTo>
                  <a:lnTo>
                    <a:pt x="48447" y="70138"/>
                  </a:lnTo>
                  <a:lnTo>
                    <a:pt x="49706" y="82234"/>
                  </a:lnTo>
                  <a:lnTo>
                    <a:pt x="50873" y="94819"/>
                  </a:lnTo>
                  <a:lnTo>
                    <a:pt x="52263" y="107809"/>
                  </a:lnTo>
                  <a:lnTo>
                    <a:pt x="54051" y="121103"/>
                  </a:lnTo>
                  <a:lnTo>
                    <a:pt x="56252" y="134456"/>
                  </a:lnTo>
                  <a:lnTo>
                    <a:pt x="58809" y="147495"/>
                  </a:lnTo>
                  <a:lnTo>
                    <a:pt x="61648" y="160041"/>
                  </a:lnTo>
                  <a:lnTo>
                    <a:pt x="64860" y="172092"/>
                  </a:lnTo>
                  <a:lnTo>
                    <a:pt x="68695" y="183724"/>
                  </a:lnTo>
                  <a:lnTo>
                    <a:pt x="73238" y="195033"/>
                  </a:lnTo>
                  <a:lnTo>
                    <a:pt x="78423" y="206104"/>
                  </a:lnTo>
                  <a:lnTo>
                    <a:pt x="84129" y="217004"/>
                  </a:lnTo>
                  <a:lnTo>
                    <a:pt x="90227" y="227782"/>
                  </a:lnTo>
                  <a:lnTo>
                    <a:pt x="96609" y="238309"/>
                  </a:lnTo>
                  <a:lnTo>
                    <a:pt x="103193" y="248305"/>
                  </a:lnTo>
                  <a:lnTo>
                    <a:pt x="109911" y="257649"/>
                  </a:lnTo>
                  <a:lnTo>
                    <a:pt x="116611" y="266086"/>
                  </a:lnTo>
                  <a:lnTo>
                    <a:pt x="123805" y="273975"/>
                  </a:lnTo>
                  <a:lnTo>
                    <a:pt x="133245" y="282006"/>
                  </a:lnTo>
                  <a:lnTo>
                    <a:pt x="147913" y="291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 rot="249969">
              <a:off x="419946" y="1200550"/>
              <a:ext cx="93001" cy="178985"/>
            </a:xfrm>
            <a:custGeom>
              <a:avLst/>
              <a:gdLst/>
              <a:ahLst/>
              <a:cxnLst/>
              <a:rect l="0" t="0" r="0" b="0"/>
              <a:pathLst>
                <a:path w="93001" h="178985">
                  <a:moveTo>
                    <a:pt x="63171" y="0"/>
                  </a:moveTo>
                  <a:lnTo>
                    <a:pt x="68972" y="8801"/>
                  </a:lnTo>
                  <a:lnTo>
                    <a:pt x="73896" y="17148"/>
                  </a:lnTo>
                  <a:lnTo>
                    <a:pt x="78394" y="25851"/>
                  </a:lnTo>
                  <a:lnTo>
                    <a:pt x="82442" y="35145"/>
                  </a:lnTo>
                  <a:lnTo>
                    <a:pt x="85807" y="45288"/>
                  </a:lnTo>
                  <a:lnTo>
                    <a:pt x="88415" y="56334"/>
                  </a:lnTo>
                  <a:lnTo>
                    <a:pt x="90342" y="68173"/>
                  </a:lnTo>
                  <a:lnTo>
                    <a:pt x="91721" y="80644"/>
                  </a:lnTo>
                  <a:lnTo>
                    <a:pt x="92678" y="93577"/>
                  </a:lnTo>
                  <a:lnTo>
                    <a:pt x="93000" y="106514"/>
                  </a:lnTo>
                  <a:lnTo>
                    <a:pt x="92159" y="118739"/>
                  </a:lnTo>
                  <a:lnTo>
                    <a:pt x="89954" y="129912"/>
                  </a:lnTo>
                  <a:lnTo>
                    <a:pt x="86166" y="139717"/>
                  </a:lnTo>
                  <a:lnTo>
                    <a:pt x="80417" y="147706"/>
                  </a:lnTo>
                  <a:lnTo>
                    <a:pt x="72698" y="153823"/>
                  </a:lnTo>
                  <a:lnTo>
                    <a:pt x="63447" y="158475"/>
                  </a:lnTo>
                  <a:lnTo>
                    <a:pt x="53335" y="162311"/>
                  </a:lnTo>
                  <a:lnTo>
                    <a:pt x="42850" y="165786"/>
                  </a:lnTo>
                  <a:lnTo>
                    <a:pt x="32693" y="168983"/>
                  </a:lnTo>
                  <a:lnTo>
                    <a:pt x="22867" y="172026"/>
                  </a:lnTo>
                  <a:lnTo>
                    <a:pt x="12518" y="17518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249969">
              <a:off x="478039" y="106440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 rot="249969">
              <a:off x="567799" y="1073072"/>
              <a:ext cx="136872" cy="143938"/>
            </a:xfrm>
            <a:custGeom>
              <a:avLst/>
              <a:gdLst/>
              <a:ahLst/>
              <a:cxnLst/>
              <a:rect l="0" t="0" r="0" b="0"/>
              <a:pathLst>
                <a:path w="136872" h="143938">
                  <a:moveTo>
                    <a:pt x="0" y="76259"/>
                  </a:moveTo>
                  <a:lnTo>
                    <a:pt x="11668" y="76326"/>
                  </a:lnTo>
                  <a:lnTo>
                    <a:pt x="22157" y="76966"/>
                  </a:lnTo>
                  <a:lnTo>
                    <a:pt x="32454" y="78249"/>
                  </a:lnTo>
                  <a:lnTo>
                    <a:pt x="42583" y="79590"/>
                  </a:lnTo>
                  <a:lnTo>
                    <a:pt x="52278" y="79962"/>
                  </a:lnTo>
                  <a:lnTo>
                    <a:pt x="61419" y="78873"/>
                  </a:lnTo>
                  <a:lnTo>
                    <a:pt x="70195" y="76493"/>
                  </a:lnTo>
                  <a:lnTo>
                    <a:pt x="79004" y="73359"/>
                  </a:lnTo>
                  <a:lnTo>
                    <a:pt x="88068" y="69866"/>
                  </a:lnTo>
                  <a:lnTo>
                    <a:pt x="96952" y="65742"/>
                  </a:lnTo>
                  <a:lnTo>
                    <a:pt x="104704" y="60164"/>
                  </a:lnTo>
                  <a:lnTo>
                    <a:pt x="110871" y="52793"/>
                  </a:lnTo>
                  <a:lnTo>
                    <a:pt x="115162" y="44063"/>
                  </a:lnTo>
                  <a:lnTo>
                    <a:pt x="117218" y="34895"/>
                  </a:lnTo>
                  <a:lnTo>
                    <a:pt x="117067" y="25885"/>
                  </a:lnTo>
                  <a:lnTo>
                    <a:pt x="114710" y="17583"/>
                  </a:lnTo>
                  <a:lnTo>
                    <a:pt x="109946" y="10627"/>
                  </a:lnTo>
                  <a:lnTo>
                    <a:pt x="102903" y="5227"/>
                  </a:lnTo>
                  <a:lnTo>
                    <a:pt x="94279" y="1570"/>
                  </a:lnTo>
                  <a:lnTo>
                    <a:pt x="85123" y="0"/>
                  </a:lnTo>
                  <a:lnTo>
                    <a:pt x="76084" y="496"/>
                  </a:lnTo>
                  <a:lnTo>
                    <a:pt x="67409" y="2759"/>
                  </a:lnTo>
                  <a:lnTo>
                    <a:pt x="59130" y="6402"/>
                  </a:lnTo>
                  <a:lnTo>
                    <a:pt x="51199" y="11074"/>
                  </a:lnTo>
                  <a:lnTo>
                    <a:pt x="43703" y="16647"/>
                  </a:lnTo>
                  <a:lnTo>
                    <a:pt x="36880" y="23211"/>
                  </a:lnTo>
                  <a:lnTo>
                    <a:pt x="30808" y="30740"/>
                  </a:lnTo>
                  <a:lnTo>
                    <a:pt x="25576" y="39253"/>
                  </a:lnTo>
                  <a:lnTo>
                    <a:pt x="21358" y="48878"/>
                  </a:lnTo>
                  <a:lnTo>
                    <a:pt x="18161" y="59569"/>
                  </a:lnTo>
                  <a:lnTo>
                    <a:pt x="16167" y="70834"/>
                  </a:lnTo>
                  <a:lnTo>
                    <a:pt x="15802" y="81855"/>
                  </a:lnTo>
                  <a:lnTo>
                    <a:pt x="17155" y="92190"/>
                  </a:lnTo>
                  <a:lnTo>
                    <a:pt x="20182" y="101754"/>
                  </a:lnTo>
                  <a:lnTo>
                    <a:pt x="24879" y="110638"/>
                  </a:lnTo>
                  <a:lnTo>
                    <a:pt x="31081" y="118975"/>
                  </a:lnTo>
                  <a:lnTo>
                    <a:pt x="38667" y="126574"/>
                  </a:lnTo>
                  <a:lnTo>
                    <a:pt x="47654" y="132934"/>
                  </a:lnTo>
                  <a:lnTo>
                    <a:pt x="57915" y="137877"/>
                  </a:lnTo>
                  <a:lnTo>
                    <a:pt x="69057" y="141367"/>
                  </a:lnTo>
                  <a:lnTo>
                    <a:pt x="80527" y="143344"/>
                  </a:lnTo>
                  <a:lnTo>
                    <a:pt x="91967" y="143937"/>
                  </a:lnTo>
                  <a:lnTo>
                    <a:pt x="102787" y="143550"/>
                  </a:lnTo>
                  <a:lnTo>
                    <a:pt x="113138" y="142733"/>
                  </a:lnTo>
                  <a:lnTo>
                    <a:pt x="123925" y="141419"/>
                  </a:lnTo>
                  <a:lnTo>
                    <a:pt x="136871" y="139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 rot="249969">
              <a:off x="777609" y="1089140"/>
              <a:ext cx="116911" cy="117075"/>
            </a:xfrm>
            <a:custGeom>
              <a:avLst/>
              <a:gdLst/>
              <a:ahLst/>
              <a:cxnLst/>
              <a:rect l="0" t="0" r="0" b="0"/>
              <a:pathLst>
                <a:path w="116911" h="117075">
                  <a:moveTo>
                    <a:pt x="74796" y="11544"/>
                  </a:moveTo>
                  <a:lnTo>
                    <a:pt x="68862" y="5878"/>
                  </a:lnTo>
                  <a:lnTo>
                    <a:pt x="62657" y="2234"/>
                  </a:lnTo>
                  <a:lnTo>
                    <a:pt x="55566" y="329"/>
                  </a:lnTo>
                  <a:lnTo>
                    <a:pt x="47798" y="0"/>
                  </a:lnTo>
                  <a:lnTo>
                    <a:pt x="39800" y="1268"/>
                  </a:lnTo>
                  <a:lnTo>
                    <a:pt x="31863" y="3997"/>
                  </a:lnTo>
                  <a:lnTo>
                    <a:pt x="24262" y="8091"/>
                  </a:lnTo>
                  <a:lnTo>
                    <a:pt x="17317" y="13574"/>
                  </a:lnTo>
                  <a:lnTo>
                    <a:pt x="11143" y="20332"/>
                  </a:lnTo>
                  <a:lnTo>
                    <a:pt x="5999" y="28138"/>
                  </a:lnTo>
                  <a:lnTo>
                    <a:pt x="2367" y="36747"/>
                  </a:lnTo>
                  <a:lnTo>
                    <a:pt x="374" y="45944"/>
                  </a:lnTo>
                  <a:lnTo>
                    <a:pt x="0" y="55559"/>
                  </a:lnTo>
                  <a:lnTo>
                    <a:pt x="1262" y="65466"/>
                  </a:lnTo>
                  <a:lnTo>
                    <a:pt x="4003" y="75565"/>
                  </a:lnTo>
                  <a:lnTo>
                    <a:pt x="8112" y="85465"/>
                  </a:lnTo>
                  <a:lnTo>
                    <a:pt x="13611" y="94506"/>
                  </a:lnTo>
                  <a:lnTo>
                    <a:pt x="20386" y="102391"/>
                  </a:lnTo>
                  <a:lnTo>
                    <a:pt x="28375" y="108838"/>
                  </a:lnTo>
                  <a:lnTo>
                    <a:pt x="37639" y="113419"/>
                  </a:lnTo>
                  <a:lnTo>
                    <a:pt x="48085" y="116091"/>
                  </a:lnTo>
                  <a:lnTo>
                    <a:pt x="59284" y="117074"/>
                  </a:lnTo>
                  <a:lnTo>
                    <a:pt x="71869" y="116665"/>
                  </a:lnTo>
                  <a:lnTo>
                    <a:pt x="89179" y="113709"/>
                  </a:lnTo>
                  <a:lnTo>
                    <a:pt x="116910" y="106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249969">
              <a:off x="944695" y="962426"/>
              <a:ext cx="39437" cy="231628"/>
            </a:xfrm>
            <a:custGeom>
              <a:avLst/>
              <a:gdLst/>
              <a:ahLst/>
              <a:cxnLst/>
              <a:rect l="0" t="0" r="0" b="0"/>
              <a:pathLst>
                <a:path w="39437" h="231628">
                  <a:moveTo>
                    <a:pt x="7850" y="0"/>
                  </a:moveTo>
                  <a:lnTo>
                    <a:pt x="7783" y="11668"/>
                  </a:lnTo>
                  <a:lnTo>
                    <a:pt x="7143" y="22157"/>
                  </a:lnTo>
                  <a:lnTo>
                    <a:pt x="5851" y="32463"/>
                  </a:lnTo>
                  <a:lnTo>
                    <a:pt x="4164" y="42938"/>
                  </a:lnTo>
                  <a:lnTo>
                    <a:pt x="2496" y="53929"/>
                  </a:lnTo>
                  <a:lnTo>
                    <a:pt x="1087" y="65572"/>
                  </a:lnTo>
                  <a:lnTo>
                    <a:pt x="162" y="77826"/>
                  </a:lnTo>
                  <a:lnTo>
                    <a:pt x="0" y="90581"/>
                  </a:lnTo>
                  <a:lnTo>
                    <a:pt x="678" y="103712"/>
                  </a:lnTo>
                  <a:lnTo>
                    <a:pt x="2271" y="116952"/>
                  </a:lnTo>
                  <a:lnTo>
                    <a:pt x="4936" y="129914"/>
                  </a:lnTo>
                  <a:lnTo>
                    <a:pt x="8649" y="142413"/>
                  </a:lnTo>
                  <a:lnTo>
                    <a:pt x="13090" y="154602"/>
                  </a:lnTo>
                  <a:lnTo>
                    <a:pt x="17755" y="166859"/>
                  </a:lnTo>
                  <a:lnTo>
                    <a:pt x="22329" y="179387"/>
                  </a:lnTo>
                  <a:lnTo>
                    <a:pt x="26547" y="191627"/>
                  </a:lnTo>
                  <a:lnTo>
                    <a:pt x="30523" y="203552"/>
                  </a:lnTo>
                  <a:lnTo>
                    <a:pt x="34601" y="216213"/>
                  </a:lnTo>
                  <a:lnTo>
                    <a:pt x="3943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249969">
              <a:off x="880711" y="104585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730" y="67"/>
                  </a:lnTo>
                  <a:lnTo>
                    <a:pt x="125242" y="707"/>
                  </a:lnTo>
                  <a:lnTo>
                    <a:pt x="114935" y="1999"/>
                  </a:lnTo>
                  <a:lnTo>
                    <a:pt x="104461" y="3686"/>
                  </a:lnTo>
                  <a:lnTo>
                    <a:pt x="93469" y="5354"/>
                  </a:lnTo>
                  <a:lnTo>
                    <a:pt x="81831" y="6767"/>
                  </a:lnTo>
                  <a:lnTo>
                    <a:pt x="69618" y="7868"/>
                  </a:lnTo>
                  <a:lnTo>
                    <a:pt x="55494" y="8799"/>
                  </a:lnTo>
                  <a:lnTo>
                    <a:pt x="34861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 rot="249969">
              <a:off x="1085805" y="1129882"/>
              <a:ext cx="7667" cy="84229"/>
            </a:xfrm>
            <a:custGeom>
              <a:avLst/>
              <a:gdLst/>
              <a:ahLst/>
              <a:cxnLst/>
              <a:rect l="0" t="0" r="0" b="0"/>
              <a:pathLst>
                <a:path w="7667" h="84229">
                  <a:moveTo>
                    <a:pt x="7666" y="0"/>
                  </a:moveTo>
                  <a:lnTo>
                    <a:pt x="4799" y="8868"/>
                  </a:lnTo>
                  <a:lnTo>
                    <a:pt x="2657" y="17855"/>
                  </a:lnTo>
                  <a:lnTo>
                    <a:pt x="1058" y="27837"/>
                  </a:lnTo>
                  <a:lnTo>
                    <a:pt x="77" y="38370"/>
                  </a:lnTo>
                  <a:lnTo>
                    <a:pt x="0" y="49608"/>
                  </a:lnTo>
                  <a:lnTo>
                    <a:pt x="1937" y="63660"/>
                  </a:lnTo>
                  <a:lnTo>
                    <a:pt x="766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 rot="249969">
              <a:off x="1063224" y="10014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 rot="249969">
              <a:off x="1160569" y="1054700"/>
              <a:ext cx="115814" cy="135670"/>
            </a:xfrm>
            <a:custGeom>
              <a:avLst/>
              <a:gdLst/>
              <a:ahLst/>
              <a:cxnLst/>
              <a:rect l="0" t="0" r="0" b="0"/>
              <a:pathLst>
                <a:path w="115814" h="135670">
                  <a:moveTo>
                    <a:pt x="0" y="31586"/>
                  </a:moveTo>
                  <a:lnTo>
                    <a:pt x="5867" y="43254"/>
                  </a:lnTo>
                  <a:lnTo>
                    <a:pt x="11432" y="53743"/>
                  </a:lnTo>
                  <a:lnTo>
                    <a:pt x="17231" y="64044"/>
                  </a:lnTo>
                  <a:lnTo>
                    <a:pt x="23311" y="74346"/>
                  </a:lnTo>
                  <a:lnTo>
                    <a:pt x="29641" y="84689"/>
                  </a:lnTo>
                  <a:lnTo>
                    <a:pt x="36169" y="95074"/>
                  </a:lnTo>
                  <a:lnTo>
                    <a:pt x="42845" y="105330"/>
                  </a:lnTo>
                  <a:lnTo>
                    <a:pt x="49628" y="115139"/>
                  </a:lnTo>
                  <a:lnTo>
                    <a:pt x="56501" y="124334"/>
                  </a:lnTo>
                  <a:lnTo>
                    <a:pt x="63948" y="131808"/>
                  </a:lnTo>
                  <a:lnTo>
                    <a:pt x="71734" y="135669"/>
                  </a:lnTo>
                  <a:lnTo>
                    <a:pt x="78310" y="135408"/>
                  </a:lnTo>
                  <a:lnTo>
                    <a:pt x="83286" y="131481"/>
                  </a:lnTo>
                  <a:lnTo>
                    <a:pt x="86873" y="124642"/>
                  </a:lnTo>
                  <a:lnTo>
                    <a:pt x="89559" y="115630"/>
                  </a:lnTo>
                  <a:lnTo>
                    <a:pt x="91941" y="105055"/>
                  </a:lnTo>
                  <a:lnTo>
                    <a:pt x="94380" y="93380"/>
                  </a:lnTo>
                  <a:lnTo>
                    <a:pt x="97010" y="80944"/>
                  </a:lnTo>
                  <a:lnTo>
                    <a:pt x="99850" y="67988"/>
                  </a:lnTo>
                  <a:lnTo>
                    <a:pt x="102867" y="54696"/>
                  </a:lnTo>
                  <a:lnTo>
                    <a:pt x="105870" y="41790"/>
                  </a:lnTo>
                  <a:lnTo>
                    <a:pt x="108816" y="29271"/>
                  </a:lnTo>
                  <a:lnTo>
                    <a:pt x="111964" y="1604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249969">
              <a:off x="1314764" y="1040464"/>
              <a:ext cx="120786" cy="141403"/>
            </a:xfrm>
            <a:custGeom>
              <a:avLst/>
              <a:gdLst/>
              <a:ahLst/>
              <a:cxnLst/>
              <a:rect l="0" t="0" r="0" b="0"/>
              <a:pathLst>
                <a:path w="120786" h="141403">
                  <a:moveTo>
                    <a:pt x="4972" y="36117"/>
                  </a:moveTo>
                  <a:lnTo>
                    <a:pt x="13840" y="41851"/>
                  </a:lnTo>
                  <a:lnTo>
                    <a:pt x="22827" y="46135"/>
                  </a:lnTo>
                  <a:lnTo>
                    <a:pt x="32822" y="49336"/>
                  </a:lnTo>
                  <a:lnTo>
                    <a:pt x="43803" y="51525"/>
                  </a:lnTo>
                  <a:lnTo>
                    <a:pt x="55614" y="52573"/>
                  </a:lnTo>
                  <a:lnTo>
                    <a:pt x="68045" y="52501"/>
                  </a:lnTo>
                  <a:lnTo>
                    <a:pt x="79946" y="50986"/>
                  </a:lnTo>
                  <a:lnTo>
                    <a:pt x="89337" y="47313"/>
                  </a:lnTo>
                  <a:lnTo>
                    <a:pt x="95335" y="41298"/>
                  </a:lnTo>
                  <a:lnTo>
                    <a:pt x="97897" y="33683"/>
                  </a:lnTo>
                  <a:lnTo>
                    <a:pt x="97272" y="25810"/>
                  </a:lnTo>
                  <a:lnTo>
                    <a:pt x="93957" y="18491"/>
                  </a:lnTo>
                  <a:lnTo>
                    <a:pt x="88380" y="12142"/>
                  </a:lnTo>
                  <a:lnTo>
                    <a:pt x="80775" y="7035"/>
                  </a:lnTo>
                  <a:lnTo>
                    <a:pt x="71461" y="3174"/>
                  </a:lnTo>
                  <a:lnTo>
                    <a:pt x="61129" y="701"/>
                  </a:lnTo>
                  <a:lnTo>
                    <a:pt x="50738" y="0"/>
                  </a:lnTo>
                  <a:lnTo>
                    <a:pt x="40831" y="1120"/>
                  </a:lnTo>
                  <a:lnTo>
                    <a:pt x="31724" y="3987"/>
                  </a:lnTo>
                  <a:lnTo>
                    <a:pt x="23678" y="8577"/>
                  </a:lnTo>
                  <a:lnTo>
                    <a:pt x="16717" y="14705"/>
                  </a:lnTo>
                  <a:lnTo>
                    <a:pt x="10856" y="22242"/>
                  </a:lnTo>
                  <a:lnTo>
                    <a:pt x="6201" y="31195"/>
                  </a:lnTo>
                  <a:lnTo>
                    <a:pt x="2703" y="41434"/>
                  </a:lnTo>
                  <a:lnTo>
                    <a:pt x="503" y="52561"/>
                  </a:lnTo>
                  <a:lnTo>
                    <a:pt x="0" y="64022"/>
                  </a:lnTo>
                  <a:lnTo>
                    <a:pt x="1259" y="75464"/>
                  </a:lnTo>
                  <a:lnTo>
                    <a:pt x="4223" y="86587"/>
                  </a:lnTo>
                  <a:lnTo>
                    <a:pt x="8879" y="97056"/>
                  </a:lnTo>
                  <a:lnTo>
                    <a:pt x="15057" y="106753"/>
                  </a:lnTo>
                  <a:lnTo>
                    <a:pt x="22797" y="115417"/>
                  </a:lnTo>
                  <a:lnTo>
                    <a:pt x="32419" y="122566"/>
                  </a:lnTo>
                  <a:lnTo>
                    <a:pt x="43916" y="128080"/>
                  </a:lnTo>
                  <a:lnTo>
                    <a:pt x="56642" y="132148"/>
                  </a:lnTo>
                  <a:lnTo>
                    <a:pt x="70948" y="135493"/>
                  </a:lnTo>
                  <a:lnTo>
                    <a:pt x="90326" y="138410"/>
                  </a:lnTo>
                  <a:lnTo>
                    <a:pt x="120785" y="141402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 rot="249969">
              <a:off x="1513655" y="1039127"/>
              <a:ext cx="140871" cy="151000"/>
            </a:xfrm>
            <a:custGeom>
              <a:avLst/>
              <a:gdLst/>
              <a:ahLst/>
              <a:cxnLst/>
              <a:rect l="0" t="0" r="0" b="0"/>
              <a:pathLst>
                <a:path w="140871" h="151000">
                  <a:moveTo>
                    <a:pt x="90651" y="0"/>
                  </a:moveTo>
                  <a:lnTo>
                    <a:pt x="78983" y="3001"/>
                  </a:lnTo>
                  <a:lnTo>
                    <a:pt x="68494" y="6423"/>
                  </a:lnTo>
                  <a:lnTo>
                    <a:pt x="58197" y="10619"/>
                  </a:lnTo>
                  <a:lnTo>
                    <a:pt x="48068" y="15519"/>
                  </a:lnTo>
                  <a:lnTo>
                    <a:pt x="38373" y="21001"/>
                  </a:lnTo>
                  <a:lnTo>
                    <a:pt x="29242" y="26936"/>
                  </a:lnTo>
                  <a:lnTo>
                    <a:pt x="20812" y="33370"/>
                  </a:lnTo>
                  <a:lnTo>
                    <a:pt x="13298" y="40517"/>
                  </a:lnTo>
                  <a:lnTo>
                    <a:pt x="6751" y="48421"/>
                  </a:lnTo>
                  <a:lnTo>
                    <a:pt x="1864" y="56506"/>
                  </a:lnTo>
                  <a:lnTo>
                    <a:pt x="0" y="63715"/>
                  </a:lnTo>
                  <a:lnTo>
                    <a:pt x="1644" y="69521"/>
                  </a:lnTo>
                  <a:lnTo>
                    <a:pt x="6494" y="73909"/>
                  </a:lnTo>
                  <a:lnTo>
                    <a:pt x="13944" y="77094"/>
                  </a:lnTo>
                  <a:lnTo>
                    <a:pt x="23360" y="79346"/>
                  </a:lnTo>
                  <a:lnTo>
                    <a:pt x="34202" y="80911"/>
                  </a:lnTo>
                  <a:lnTo>
                    <a:pt x="46054" y="81986"/>
                  </a:lnTo>
                  <a:lnTo>
                    <a:pt x="58597" y="82728"/>
                  </a:lnTo>
                  <a:lnTo>
                    <a:pt x="71286" y="83569"/>
                  </a:lnTo>
                  <a:lnTo>
                    <a:pt x="83352" y="85200"/>
                  </a:lnTo>
                  <a:lnTo>
                    <a:pt x="94429" y="87931"/>
                  </a:lnTo>
                  <a:lnTo>
                    <a:pt x="104512" y="91733"/>
                  </a:lnTo>
                  <a:lnTo>
                    <a:pt x="113754" y="96427"/>
                  </a:lnTo>
                  <a:lnTo>
                    <a:pt x="122330" y="101811"/>
                  </a:lnTo>
                  <a:lnTo>
                    <a:pt x="129922" y="107865"/>
                  </a:lnTo>
                  <a:lnTo>
                    <a:pt x="135745" y="114753"/>
                  </a:lnTo>
                  <a:lnTo>
                    <a:pt x="139501" y="122481"/>
                  </a:lnTo>
                  <a:lnTo>
                    <a:pt x="140870" y="130448"/>
                  </a:lnTo>
                  <a:lnTo>
                    <a:pt x="139287" y="137576"/>
                  </a:lnTo>
                  <a:lnTo>
                    <a:pt x="134735" y="143324"/>
                  </a:lnTo>
                  <a:lnTo>
                    <a:pt x="127628" y="147503"/>
                  </a:lnTo>
                  <a:lnTo>
                    <a:pt x="118514" y="150016"/>
                  </a:lnTo>
                  <a:lnTo>
                    <a:pt x="107924" y="150999"/>
                  </a:lnTo>
                  <a:lnTo>
                    <a:pt x="96694" y="150693"/>
                  </a:lnTo>
                  <a:lnTo>
                    <a:pt x="84766" y="149204"/>
                  </a:lnTo>
                  <a:lnTo>
                    <a:pt x="69983" y="145286"/>
                  </a:lnTo>
                  <a:lnTo>
                    <a:pt x="4853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 rot="249969">
              <a:off x="1917849" y="1059244"/>
              <a:ext cx="176108" cy="111800"/>
            </a:xfrm>
            <a:custGeom>
              <a:avLst/>
              <a:gdLst/>
              <a:ahLst/>
              <a:cxnLst/>
              <a:rect l="0" t="0" r="0" b="0"/>
              <a:pathLst>
                <a:path w="176108" h="111800">
                  <a:moveTo>
                    <a:pt x="13918" y="10528"/>
                  </a:moveTo>
                  <a:lnTo>
                    <a:pt x="10984" y="19330"/>
                  </a:lnTo>
                  <a:lnTo>
                    <a:pt x="8202" y="27676"/>
                  </a:lnTo>
                  <a:lnTo>
                    <a:pt x="5311" y="36380"/>
                  </a:lnTo>
                  <a:lnTo>
                    <a:pt x="2616" y="45673"/>
                  </a:lnTo>
                  <a:lnTo>
                    <a:pt x="748" y="55817"/>
                  </a:lnTo>
                  <a:lnTo>
                    <a:pt x="0" y="66848"/>
                  </a:lnTo>
                  <a:lnTo>
                    <a:pt x="658" y="78169"/>
                  </a:lnTo>
                  <a:lnTo>
                    <a:pt x="3157" y="88695"/>
                  </a:lnTo>
                  <a:lnTo>
                    <a:pt x="7542" y="97864"/>
                  </a:lnTo>
                  <a:lnTo>
                    <a:pt x="13402" y="105151"/>
                  </a:lnTo>
                  <a:lnTo>
                    <a:pt x="20083" y="109839"/>
                  </a:lnTo>
                  <a:lnTo>
                    <a:pt x="27126" y="111799"/>
                  </a:lnTo>
                  <a:lnTo>
                    <a:pt x="34290" y="111369"/>
                  </a:lnTo>
                  <a:lnTo>
                    <a:pt x="41473" y="109045"/>
                  </a:lnTo>
                  <a:lnTo>
                    <a:pt x="48633" y="105325"/>
                  </a:lnTo>
                  <a:lnTo>
                    <a:pt x="55763" y="101257"/>
                  </a:lnTo>
                  <a:lnTo>
                    <a:pt x="62864" y="98375"/>
                  </a:lnTo>
                  <a:lnTo>
                    <a:pt x="69946" y="97412"/>
                  </a:lnTo>
                  <a:lnTo>
                    <a:pt x="77178" y="98229"/>
                  </a:lnTo>
                  <a:lnTo>
                    <a:pt x="84874" y="100223"/>
                  </a:lnTo>
                  <a:lnTo>
                    <a:pt x="93165" y="102885"/>
                  </a:lnTo>
                  <a:lnTo>
                    <a:pt x="102023" y="105582"/>
                  </a:lnTo>
                  <a:lnTo>
                    <a:pt x="111347" y="107531"/>
                  </a:lnTo>
                  <a:lnTo>
                    <a:pt x="121024" y="108377"/>
                  </a:lnTo>
                  <a:lnTo>
                    <a:pt x="130792" y="107973"/>
                  </a:lnTo>
                  <a:lnTo>
                    <a:pt x="140270" y="106187"/>
                  </a:lnTo>
                  <a:lnTo>
                    <a:pt x="149263" y="103084"/>
                  </a:lnTo>
                  <a:lnTo>
                    <a:pt x="157435" y="98392"/>
                  </a:lnTo>
                  <a:lnTo>
                    <a:pt x="164246" y="91438"/>
                  </a:lnTo>
                  <a:lnTo>
                    <a:pt x="169524" y="82064"/>
                  </a:lnTo>
                  <a:lnTo>
                    <a:pt x="173254" y="70872"/>
                  </a:lnTo>
                  <a:lnTo>
                    <a:pt x="175399" y="58913"/>
                  </a:lnTo>
                  <a:lnTo>
                    <a:pt x="176107" y="46888"/>
                  </a:lnTo>
                  <a:lnTo>
                    <a:pt x="175800" y="35541"/>
                  </a:lnTo>
                  <a:lnTo>
                    <a:pt x="175047" y="24713"/>
                  </a:lnTo>
                  <a:lnTo>
                    <a:pt x="173784" y="13465"/>
                  </a:lnTo>
                  <a:lnTo>
                    <a:pt x="1718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 rot="249969">
              <a:off x="2187039" y="1125646"/>
              <a:ext cx="4614" cy="84229"/>
            </a:xfrm>
            <a:custGeom>
              <a:avLst/>
              <a:gdLst/>
              <a:ahLst/>
              <a:cxnLst/>
              <a:rect l="0" t="0" r="0" b="0"/>
              <a:pathLst>
                <a:path w="4614" h="84229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42"/>
                  </a:lnTo>
                  <a:lnTo>
                    <a:pt x="513" y="34882"/>
                  </a:lnTo>
                  <a:lnTo>
                    <a:pt x="1385" y="45171"/>
                  </a:lnTo>
                  <a:lnTo>
                    <a:pt x="2691" y="59854"/>
                  </a:lnTo>
                  <a:lnTo>
                    <a:pt x="4613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 rot="249969">
              <a:off x="2202348" y="101055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249969">
              <a:off x="2354886" y="1000793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6" y="112482"/>
                  </a:lnTo>
                  <a:lnTo>
                    <a:pt x="2075" y="126922"/>
                  </a:lnTo>
                  <a:lnTo>
                    <a:pt x="3736" y="140342"/>
                  </a:lnTo>
                  <a:lnTo>
                    <a:pt x="5562" y="154298"/>
                  </a:lnTo>
                  <a:lnTo>
                    <a:pt x="7717" y="172248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249969">
              <a:off x="2271220" y="1085761"/>
              <a:ext cx="126343" cy="7816"/>
            </a:xfrm>
            <a:custGeom>
              <a:avLst/>
              <a:gdLst/>
              <a:ahLst/>
              <a:cxnLst/>
              <a:rect l="0" t="0" r="0" b="0"/>
              <a:pathLst>
                <a:path w="126343" h="7816">
                  <a:moveTo>
                    <a:pt x="126342" y="7815"/>
                  </a:moveTo>
                  <a:lnTo>
                    <a:pt x="117473" y="4948"/>
                  </a:lnTo>
                  <a:lnTo>
                    <a:pt x="108486" y="2806"/>
                  </a:lnTo>
                  <a:lnTo>
                    <a:pt x="98496" y="1208"/>
                  </a:lnTo>
                  <a:lnTo>
                    <a:pt x="87688" y="200"/>
                  </a:lnTo>
                  <a:lnTo>
                    <a:pt x="76525" y="0"/>
                  </a:lnTo>
                  <a:lnTo>
                    <a:pt x="65324" y="651"/>
                  </a:lnTo>
                  <a:lnTo>
                    <a:pt x="54289" y="1897"/>
                  </a:lnTo>
                  <a:lnTo>
                    <a:pt x="42291" y="3394"/>
                  </a:lnTo>
                  <a:lnTo>
                    <a:pt x="26046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249969">
              <a:off x="2449952" y="971248"/>
              <a:ext cx="168457" cy="263214"/>
            </a:xfrm>
            <a:custGeom>
              <a:avLst/>
              <a:gdLst/>
              <a:ahLst/>
              <a:cxnLst/>
              <a:rect l="0" t="0" r="0" b="0"/>
              <a:pathLst>
                <a:path w="168457" h="263214">
                  <a:moveTo>
                    <a:pt x="0" y="0"/>
                  </a:moveTo>
                  <a:lnTo>
                    <a:pt x="2933" y="8869"/>
                  </a:lnTo>
                  <a:lnTo>
                    <a:pt x="5716" y="17856"/>
                  </a:lnTo>
                  <a:lnTo>
                    <a:pt x="8615" y="27851"/>
                  </a:lnTo>
                  <a:lnTo>
                    <a:pt x="11655" y="38832"/>
                  </a:lnTo>
                  <a:lnTo>
                    <a:pt x="14821" y="50643"/>
                  </a:lnTo>
                  <a:lnTo>
                    <a:pt x="18080" y="63106"/>
                  </a:lnTo>
                  <a:lnTo>
                    <a:pt x="21245" y="76216"/>
                  </a:lnTo>
                  <a:lnTo>
                    <a:pt x="23988" y="90146"/>
                  </a:lnTo>
                  <a:lnTo>
                    <a:pt x="26168" y="104921"/>
                  </a:lnTo>
                  <a:lnTo>
                    <a:pt x="27970" y="120434"/>
                  </a:lnTo>
                  <a:lnTo>
                    <a:pt x="29795" y="136533"/>
                  </a:lnTo>
                  <a:lnTo>
                    <a:pt x="31876" y="153059"/>
                  </a:lnTo>
                  <a:lnTo>
                    <a:pt x="34276" y="169563"/>
                  </a:lnTo>
                  <a:lnTo>
                    <a:pt x="36967" y="185338"/>
                  </a:lnTo>
                  <a:lnTo>
                    <a:pt x="39904" y="200027"/>
                  </a:lnTo>
                  <a:lnTo>
                    <a:pt x="43499" y="212586"/>
                  </a:lnTo>
                  <a:lnTo>
                    <a:pt x="48280" y="219899"/>
                  </a:lnTo>
                  <a:lnTo>
                    <a:pt x="53528" y="220334"/>
                  </a:lnTo>
                  <a:lnTo>
                    <a:pt x="58279" y="215887"/>
                  </a:lnTo>
                  <a:lnTo>
                    <a:pt x="62658" y="208583"/>
                  </a:lnTo>
                  <a:lnTo>
                    <a:pt x="67174" y="200113"/>
                  </a:lnTo>
                  <a:lnTo>
                    <a:pt x="72118" y="191455"/>
                  </a:lnTo>
                  <a:lnTo>
                    <a:pt x="77710" y="183669"/>
                  </a:lnTo>
                  <a:lnTo>
                    <a:pt x="84205" y="178093"/>
                  </a:lnTo>
                  <a:lnTo>
                    <a:pt x="91637" y="175232"/>
                  </a:lnTo>
                  <a:lnTo>
                    <a:pt x="99726" y="174901"/>
                  </a:lnTo>
                  <a:lnTo>
                    <a:pt x="107991" y="176637"/>
                  </a:lnTo>
                  <a:lnTo>
                    <a:pt x="116134" y="179949"/>
                  </a:lnTo>
                  <a:lnTo>
                    <a:pt x="123888" y="184572"/>
                  </a:lnTo>
                  <a:lnTo>
                    <a:pt x="130941" y="190481"/>
                  </a:lnTo>
                  <a:lnTo>
                    <a:pt x="137200" y="197558"/>
                  </a:lnTo>
                  <a:lnTo>
                    <a:pt x="142742" y="205595"/>
                  </a:lnTo>
                  <a:lnTo>
                    <a:pt x="147706" y="214366"/>
                  </a:lnTo>
                  <a:lnTo>
                    <a:pt x="152230" y="223662"/>
                  </a:lnTo>
                  <a:lnTo>
                    <a:pt x="156284" y="232871"/>
                  </a:lnTo>
                  <a:lnTo>
                    <a:pt x="160068" y="241884"/>
                  </a:lnTo>
                  <a:lnTo>
                    <a:pt x="163916" y="251491"/>
                  </a:lnTo>
                  <a:lnTo>
                    <a:pt x="16845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249969">
              <a:off x="2908542" y="943193"/>
              <a:ext cx="222918" cy="305976"/>
            </a:xfrm>
            <a:custGeom>
              <a:avLst/>
              <a:gdLst/>
              <a:ahLst/>
              <a:cxnLst/>
              <a:rect l="0" t="0" r="0" b="0"/>
              <a:pathLst>
                <a:path w="222918" h="305976">
                  <a:moveTo>
                    <a:pt x="33404" y="0"/>
                  </a:moveTo>
                  <a:lnTo>
                    <a:pt x="30471" y="8801"/>
                  </a:lnTo>
                  <a:lnTo>
                    <a:pt x="27689" y="17148"/>
                  </a:lnTo>
                  <a:lnTo>
                    <a:pt x="24789" y="25847"/>
                  </a:lnTo>
                  <a:lnTo>
                    <a:pt x="21748" y="34968"/>
                  </a:lnTo>
                  <a:lnTo>
                    <a:pt x="18583" y="44463"/>
                  </a:lnTo>
                  <a:lnTo>
                    <a:pt x="15344" y="54180"/>
                  </a:lnTo>
                  <a:lnTo>
                    <a:pt x="12929" y="61425"/>
                  </a:lnTo>
                  <a:lnTo>
                    <a:pt x="12397" y="63020"/>
                  </a:lnTo>
                  <a:lnTo>
                    <a:pt x="13352" y="60175"/>
                  </a:lnTo>
                  <a:lnTo>
                    <a:pt x="15423" y="54652"/>
                  </a:lnTo>
                  <a:lnTo>
                    <a:pt x="18560" y="47835"/>
                  </a:lnTo>
                  <a:lnTo>
                    <a:pt x="22670" y="40519"/>
                  </a:lnTo>
                  <a:lnTo>
                    <a:pt x="27583" y="33081"/>
                  </a:lnTo>
                  <a:lnTo>
                    <a:pt x="33115" y="25672"/>
                  </a:lnTo>
                  <a:lnTo>
                    <a:pt x="39105" y="18352"/>
                  </a:lnTo>
                  <a:lnTo>
                    <a:pt x="45588" y="11614"/>
                  </a:lnTo>
                  <a:lnTo>
                    <a:pt x="52773" y="6369"/>
                  </a:lnTo>
                  <a:lnTo>
                    <a:pt x="60709" y="2997"/>
                  </a:lnTo>
                  <a:lnTo>
                    <a:pt x="68987" y="1717"/>
                  </a:lnTo>
                  <a:lnTo>
                    <a:pt x="76858" y="2827"/>
                  </a:lnTo>
                  <a:lnTo>
                    <a:pt x="83932" y="6243"/>
                  </a:lnTo>
                  <a:lnTo>
                    <a:pt x="90324" y="11603"/>
                  </a:lnTo>
                  <a:lnTo>
                    <a:pt x="96459" y="18473"/>
                  </a:lnTo>
                  <a:lnTo>
                    <a:pt x="102619" y="26456"/>
                  </a:lnTo>
                  <a:lnTo>
                    <a:pt x="108757" y="35236"/>
                  </a:lnTo>
                  <a:lnTo>
                    <a:pt x="114586" y="44572"/>
                  </a:lnTo>
                  <a:lnTo>
                    <a:pt x="119951" y="54298"/>
                  </a:lnTo>
                  <a:lnTo>
                    <a:pt x="124691" y="64455"/>
                  </a:lnTo>
                  <a:lnTo>
                    <a:pt x="128569" y="75266"/>
                  </a:lnTo>
                  <a:lnTo>
                    <a:pt x="131544" y="86802"/>
                  </a:lnTo>
                  <a:lnTo>
                    <a:pt x="133727" y="98992"/>
                  </a:lnTo>
                  <a:lnTo>
                    <a:pt x="135283" y="111707"/>
                  </a:lnTo>
                  <a:lnTo>
                    <a:pt x="136365" y="124813"/>
                  </a:lnTo>
                  <a:lnTo>
                    <a:pt x="136942" y="138038"/>
                  </a:lnTo>
                  <a:lnTo>
                    <a:pt x="136805" y="150990"/>
                  </a:lnTo>
                  <a:lnTo>
                    <a:pt x="135899" y="163482"/>
                  </a:lnTo>
                  <a:lnTo>
                    <a:pt x="134308" y="175667"/>
                  </a:lnTo>
                  <a:lnTo>
                    <a:pt x="132169" y="187921"/>
                  </a:lnTo>
                  <a:lnTo>
                    <a:pt x="129614" y="200461"/>
                  </a:lnTo>
                  <a:lnTo>
                    <a:pt x="126594" y="213173"/>
                  </a:lnTo>
                  <a:lnTo>
                    <a:pt x="122888" y="225714"/>
                  </a:lnTo>
                  <a:lnTo>
                    <a:pt x="118432" y="237889"/>
                  </a:lnTo>
                  <a:lnTo>
                    <a:pt x="113305" y="249505"/>
                  </a:lnTo>
                  <a:lnTo>
                    <a:pt x="107639" y="260307"/>
                  </a:lnTo>
                  <a:lnTo>
                    <a:pt x="101562" y="270232"/>
                  </a:lnTo>
                  <a:lnTo>
                    <a:pt x="95025" y="279218"/>
                  </a:lnTo>
                  <a:lnTo>
                    <a:pt x="87804" y="287115"/>
                  </a:lnTo>
                  <a:lnTo>
                    <a:pt x="79835" y="293939"/>
                  </a:lnTo>
                  <a:lnTo>
                    <a:pt x="71196" y="299523"/>
                  </a:lnTo>
                  <a:lnTo>
                    <a:pt x="62018" y="303452"/>
                  </a:lnTo>
                  <a:lnTo>
                    <a:pt x="52445" y="305641"/>
                  </a:lnTo>
                  <a:lnTo>
                    <a:pt x="42916" y="305975"/>
                  </a:lnTo>
                  <a:lnTo>
                    <a:pt x="34130" y="304155"/>
                  </a:lnTo>
                  <a:lnTo>
                    <a:pt x="26411" y="300225"/>
                  </a:lnTo>
                  <a:lnTo>
                    <a:pt x="19739" y="294503"/>
                  </a:lnTo>
                  <a:lnTo>
                    <a:pt x="13941" y="287383"/>
                  </a:lnTo>
                  <a:lnTo>
                    <a:pt x="8827" y="279223"/>
                  </a:lnTo>
                  <a:lnTo>
                    <a:pt x="4542" y="270154"/>
                  </a:lnTo>
                  <a:lnTo>
                    <a:pt x="1561" y="260090"/>
                  </a:lnTo>
                  <a:lnTo>
                    <a:pt x="39" y="249066"/>
                  </a:lnTo>
                  <a:lnTo>
                    <a:pt x="0" y="237394"/>
                  </a:lnTo>
                  <a:lnTo>
                    <a:pt x="1493" y="225559"/>
                  </a:lnTo>
                  <a:lnTo>
                    <a:pt x="4398" y="213871"/>
                  </a:lnTo>
                  <a:lnTo>
                    <a:pt x="8789" y="202922"/>
                  </a:lnTo>
                  <a:lnTo>
                    <a:pt x="15009" y="193633"/>
                  </a:lnTo>
                  <a:lnTo>
                    <a:pt x="23078" y="186360"/>
                  </a:lnTo>
                  <a:lnTo>
                    <a:pt x="32579" y="181121"/>
                  </a:lnTo>
                  <a:lnTo>
                    <a:pt x="42865" y="177882"/>
                  </a:lnTo>
                  <a:lnTo>
                    <a:pt x="53484" y="176408"/>
                  </a:lnTo>
                  <a:lnTo>
                    <a:pt x="64206" y="176517"/>
                  </a:lnTo>
                  <a:lnTo>
                    <a:pt x="74929" y="178168"/>
                  </a:lnTo>
                  <a:lnTo>
                    <a:pt x="85622" y="181194"/>
                  </a:lnTo>
                  <a:lnTo>
                    <a:pt x="96276" y="185171"/>
                  </a:lnTo>
                  <a:lnTo>
                    <a:pt x="106896" y="189523"/>
                  </a:lnTo>
                  <a:lnTo>
                    <a:pt x="117485" y="193896"/>
                  </a:lnTo>
                  <a:lnTo>
                    <a:pt x="127886" y="198304"/>
                  </a:lnTo>
                  <a:lnTo>
                    <a:pt x="137798" y="203024"/>
                  </a:lnTo>
                  <a:lnTo>
                    <a:pt x="147099" y="208196"/>
                  </a:lnTo>
                  <a:lnTo>
                    <a:pt x="155989" y="213652"/>
                  </a:lnTo>
                  <a:lnTo>
                    <a:pt x="164879" y="219016"/>
                  </a:lnTo>
                  <a:lnTo>
                    <a:pt x="174002" y="224070"/>
                  </a:lnTo>
                  <a:lnTo>
                    <a:pt x="183160" y="228813"/>
                  </a:lnTo>
                  <a:lnTo>
                    <a:pt x="192811" y="233944"/>
                  </a:lnTo>
                  <a:lnTo>
                    <a:pt x="204927" y="241028"/>
                  </a:lnTo>
                  <a:lnTo>
                    <a:pt x="222917" y="25268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 rot="249969">
              <a:off x="3387181" y="1018817"/>
              <a:ext cx="119138" cy="178986"/>
            </a:xfrm>
            <a:custGeom>
              <a:avLst/>
              <a:gdLst/>
              <a:ahLst/>
              <a:cxnLst/>
              <a:rect l="0" t="0" r="0" b="0"/>
              <a:pathLst>
                <a:path w="119138" h="178986">
                  <a:moveTo>
                    <a:pt x="111943" y="0"/>
                  </a:moveTo>
                  <a:lnTo>
                    <a:pt x="106009" y="5868"/>
                  </a:lnTo>
                  <a:lnTo>
                    <a:pt x="99804" y="11432"/>
                  </a:lnTo>
                  <a:lnTo>
                    <a:pt x="92709" y="17227"/>
                  </a:lnTo>
                  <a:lnTo>
                    <a:pt x="84768" y="23135"/>
                  </a:lnTo>
                  <a:lnTo>
                    <a:pt x="76122" y="28816"/>
                  </a:lnTo>
                  <a:lnTo>
                    <a:pt x="66927" y="34096"/>
                  </a:lnTo>
                  <a:lnTo>
                    <a:pt x="57327" y="39119"/>
                  </a:lnTo>
                  <a:lnTo>
                    <a:pt x="47437" y="44253"/>
                  </a:lnTo>
                  <a:lnTo>
                    <a:pt x="37349" y="49708"/>
                  </a:lnTo>
                  <a:lnTo>
                    <a:pt x="27289" y="55525"/>
                  </a:lnTo>
                  <a:lnTo>
                    <a:pt x="17608" y="61662"/>
                  </a:lnTo>
                  <a:lnTo>
                    <a:pt x="8518" y="68042"/>
                  </a:lnTo>
                  <a:lnTo>
                    <a:pt x="1825" y="74184"/>
                  </a:lnTo>
                  <a:lnTo>
                    <a:pt x="0" y="78952"/>
                  </a:lnTo>
                  <a:lnTo>
                    <a:pt x="2745" y="81770"/>
                  </a:lnTo>
                  <a:lnTo>
                    <a:pt x="8968" y="83199"/>
                  </a:lnTo>
                  <a:lnTo>
                    <a:pt x="17670" y="83863"/>
                  </a:lnTo>
                  <a:lnTo>
                    <a:pt x="28092" y="84147"/>
                  </a:lnTo>
                  <a:lnTo>
                    <a:pt x="39687" y="84264"/>
                  </a:lnTo>
                  <a:lnTo>
                    <a:pt x="51913" y="84641"/>
                  </a:lnTo>
                  <a:lnTo>
                    <a:pt x="64203" y="85938"/>
                  </a:lnTo>
                  <a:lnTo>
                    <a:pt x="76242" y="88439"/>
                  </a:lnTo>
                  <a:lnTo>
                    <a:pt x="87616" y="92252"/>
                  </a:lnTo>
                  <a:lnTo>
                    <a:pt x="97732" y="97483"/>
                  </a:lnTo>
                  <a:lnTo>
                    <a:pt x="106374" y="104036"/>
                  </a:lnTo>
                  <a:lnTo>
                    <a:pt x="113178" y="111519"/>
                  </a:lnTo>
                  <a:lnTo>
                    <a:pt x="117475" y="119372"/>
                  </a:lnTo>
                  <a:lnTo>
                    <a:pt x="119137" y="127240"/>
                  </a:lnTo>
                  <a:lnTo>
                    <a:pt x="118323" y="134978"/>
                  </a:lnTo>
                  <a:lnTo>
                    <a:pt x="115201" y="142552"/>
                  </a:lnTo>
                  <a:lnTo>
                    <a:pt x="110100" y="149971"/>
                  </a:lnTo>
                  <a:lnTo>
                    <a:pt x="103272" y="156935"/>
                  </a:lnTo>
                  <a:lnTo>
                    <a:pt x="94804" y="162861"/>
                  </a:lnTo>
                  <a:lnTo>
                    <a:pt x="84904" y="167514"/>
                  </a:lnTo>
                  <a:lnTo>
                    <a:pt x="74272" y="170985"/>
                  </a:lnTo>
                  <a:lnTo>
                    <a:pt x="62876" y="173857"/>
                  </a:lnTo>
                  <a:lnTo>
                    <a:pt x="48599" y="176379"/>
                  </a:lnTo>
                  <a:lnTo>
                    <a:pt x="2771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249969">
              <a:off x="3540906" y="1080619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1" y="25837"/>
                  </a:lnTo>
                  <a:lnTo>
                    <a:pt x="23391" y="34675"/>
                  </a:lnTo>
                  <a:lnTo>
                    <a:pt x="30852" y="44063"/>
                  </a:lnTo>
                  <a:lnTo>
                    <a:pt x="42507" y="55948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249969">
              <a:off x="3533201" y="1081870"/>
              <a:ext cx="105286" cy="284271"/>
            </a:xfrm>
            <a:custGeom>
              <a:avLst/>
              <a:gdLst/>
              <a:ahLst/>
              <a:cxnLst/>
              <a:rect l="0" t="0" r="0" b="0"/>
              <a:pathLst>
                <a:path w="105286" h="284271">
                  <a:moveTo>
                    <a:pt x="105285" y="0"/>
                  </a:moveTo>
                  <a:lnTo>
                    <a:pt x="102284" y="8869"/>
                  </a:lnTo>
                  <a:lnTo>
                    <a:pt x="98862" y="17856"/>
                  </a:lnTo>
                  <a:lnTo>
                    <a:pt x="94665" y="27851"/>
                  </a:lnTo>
                  <a:lnTo>
                    <a:pt x="89766" y="38832"/>
                  </a:lnTo>
                  <a:lnTo>
                    <a:pt x="84284" y="50643"/>
                  </a:lnTo>
                  <a:lnTo>
                    <a:pt x="78354" y="63106"/>
                  </a:lnTo>
                  <a:lnTo>
                    <a:pt x="72092" y="76217"/>
                  </a:lnTo>
                  <a:lnTo>
                    <a:pt x="65594" y="90146"/>
                  </a:lnTo>
                  <a:lnTo>
                    <a:pt x="58934" y="104916"/>
                  </a:lnTo>
                  <a:lnTo>
                    <a:pt x="52328" y="120257"/>
                  </a:lnTo>
                  <a:lnTo>
                    <a:pt x="46119" y="135707"/>
                  </a:lnTo>
                  <a:lnTo>
                    <a:pt x="40463" y="150994"/>
                  </a:lnTo>
                  <a:lnTo>
                    <a:pt x="35342" y="166191"/>
                  </a:lnTo>
                  <a:lnTo>
                    <a:pt x="30669" y="181614"/>
                  </a:lnTo>
                  <a:lnTo>
                    <a:pt x="26339" y="197422"/>
                  </a:lnTo>
                  <a:lnTo>
                    <a:pt x="22218" y="213256"/>
                  </a:lnTo>
                  <a:lnTo>
                    <a:pt x="17638" y="230085"/>
                  </a:lnTo>
                  <a:lnTo>
                    <a:pt x="11078" y="25162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 rot="249969">
              <a:off x="3731905" y="977114"/>
              <a:ext cx="20656" cy="263213"/>
            </a:xfrm>
            <a:custGeom>
              <a:avLst/>
              <a:gdLst/>
              <a:ahLst/>
              <a:cxnLst/>
              <a:rect l="0" t="0" r="0" b="0"/>
              <a:pathLst>
                <a:path w="20656" h="263213">
                  <a:moveTo>
                    <a:pt x="10126" y="0"/>
                  </a:moveTo>
                  <a:lnTo>
                    <a:pt x="7260" y="8935"/>
                  </a:lnTo>
                  <a:lnTo>
                    <a:pt x="5118" y="18562"/>
                  </a:lnTo>
                  <a:lnTo>
                    <a:pt x="3515" y="29854"/>
                  </a:lnTo>
                  <a:lnTo>
                    <a:pt x="2334" y="42695"/>
                  </a:lnTo>
                  <a:lnTo>
                    <a:pt x="1485" y="56822"/>
                  </a:lnTo>
                  <a:lnTo>
                    <a:pt x="888" y="71943"/>
                  </a:lnTo>
                  <a:lnTo>
                    <a:pt x="474" y="87631"/>
                  </a:lnTo>
                  <a:lnTo>
                    <a:pt x="189" y="103371"/>
                  </a:lnTo>
                  <a:lnTo>
                    <a:pt x="0" y="118875"/>
                  </a:lnTo>
                  <a:lnTo>
                    <a:pt x="42" y="134062"/>
                  </a:lnTo>
                  <a:lnTo>
                    <a:pt x="602" y="148951"/>
                  </a:lnTo>
                  <a:lnTo>
                    <a:pt x="1796" y="163600"/>
                  </a:lnTo>
                  <a:lnTo>
                    <a:pt x="3582" y="178066"/>
                  </a:lnTo>
                  <a:lnTo>
                    <a:pt x="5852" y="192400"/>
                  </a:lnTo>
                  <a:lnTo>
                    <a:pt x="8486" y="206622"/>
                  </a:lnTo>
                  <a:lnTo>
                    <a:pt x="11231" y="220156"/>
                  </a:lnTo>
                  <a:lnTo>
                    <a:pt x="13976" y="233163"/>
                  </a:lnTo>
                  <a:lnTo>
                    <a:pt x="16961" y="246789"/>
                  </a:lnTo>
                  <a:lnTo>
                    <a:pt x="2065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 rot="249969">
              <a:off x="3826392" y="1005054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2"/>
                  </a:lnTo>
                  <a:lnTo>
                    <a:pt x="7792" y="46624"/>
                  </a:lnTo>
                  <a:lnTo>
                    <a:pt x="8641" y="59284"/>
                  </a:lnTo>
                  <a:lnTo>
                    <a:pt x="9243" y="72340"/>
                  </a:lnTo>
                  <a:lnTo>
                    <a:pt x="9830" y="85692"/>
                  </a:lnTo>
                  <a:lnTo>
                    <a:pt x="10762" y="99257"/>
                  </a:lnTo>
                  <a:lnTo>
                    <a:pt x="12204" y="112972"/>
                  </a:lnTo>
                  <a:lnTo>
                    <a:pt x="13988" y="126791"/>
                  </a:lnTo>
                  <a:lnTo>
                    <a:pt x="15725" y="140681"/>
                  </a:lnTo>
                  <a:lnTo>
                    <a:pt x="17186" y="154601"/>
                  </a:lnTo>
                  <a:lnTo>
                    <a:pt x="18322" y="167930"/>
                  </a:lnTo>
                  <a:lnTo>
                    <a:pt x="19281" y="180777"/>
                  </a:lnTo>
                  <a:lnTo>
                    <a:pt x="20144" y="19427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 rot="249969">
              <a:off x="3921511" y="1103967"/>
              <a:ext cx="153490" cy="136668"/>
            </a:xfrm>
            <a:custGeom>
              <a:avLst/>
              <a:gdLst/>
              <a:ahLst/>
              <a:cxnLst/>
              <a:rect l="0" t="0" r="0" b="0"/>
              <a:pathLst>
                <a:path w="153490" h="136668">
                  <a:moveTo>
                    <a:pt x="69261" y="70899"/>
                  </a:moveTo>
                  <a:lnTo>
                    <a:pt x="69194" y="59231"/>
                  </a:lnTo>
                  <a:lnTo>
                    <a:pt x="68554" y="48742"/>
                  </a:lnTo>
                  <a:lnTo>
                    <a:pt x="67248" y="38450"/>
                  </a:lnTo>
                  <a:lnTo>
                    <a:pt x="65043" y="28494"/>
                  </a:lnTo>
                  <a:lnTo>
                    <a:pt x="61429" y="19447"/>
                  </a:lnTo>
                  <a:lnTo>
                    <a:pt x="56261" y="11578"/>
                  </a:lnTo>
                  <a:lnTo>
                    <a:pt x="49859" y="5319"/>
                  </a:lnTo>
                  <a:lnTo>
                    <a:pt x="42807" y="1399"/>
                  </a:lnTo>
                  <a:lnTo>
                    <a:pt x="35518" y="0"/>
                  </a:lnTo>
                  <a:lnTo>
                    <a:pt x="28355" y="1164"/>
                  </a:lnTo>
                  <a:lnTo>
                    <a:pt x="21707" y="5053"/>
                  </a:lnTo>
                  <a:lnTo>
                    <a:pt x="15727" y="11483"/>
                  </a:lnTo>
                  <a:lnTo>
                    <a:pt x="10544" y="20017"/>
                  </a:lnTo>
                  <a:lnTo>
                    <a:pt x="6354" y="30170"/>
                  </a:lnTo>
                  <a:lnTo>
                    <a:pt x="3167" y="41515"/>
                  </a:lnTo>
                  <a:lnTo>
                    <a:pt x="1008" y="53875"/>
                  </a:lnTo>
                  <a:lnTo>
                    <a:pt x="0" y="67302"/>
                  </a:lnTo>
                  <a:lnTo>
                    <a:pt x="108" y="81722"/>
                  </a:lnTo>
                  <a:lnTo>
                    <a:pt x="1484" y="96319"/>
                  </a:lnTo>
                  <a:lnTo>
                    <a:pt x="4535" y="109674"/>
                  </a:lnTo>
                  <a:lnTo>
                    <a:pt x="9325" y="121078"/>
                  </a:lnTo>
                  <a:lnTo>
                    <a:pt x="15473" y="129867"/>
                  </a:lnTo>
                  <a:lnTo>
                    <a:pt x="22356" y="135114"/>
                  </a:lnTo>
                  <a:lnTo>
                    <a:pt x="29532" y="136667"/>
                  </a:lnTo>
                  <a:lnTo>
                    <a:pt x="36619" y="134828"/>
                  </a:lnTo>
                  <a:lnTo>
                    <a:pt x="43217" y="129964"/>
                  </a:lnTo>
                  <a:lnTo>
                    <a:pt x="49162" y="122590"/>
                  </a:lnTo>
                  <a:lnTo>
                    <a:pt x="54323" y="113274"/>
                  </a:lnTo>
                  <a:lnTo>
                    <a:pt x="58499" y="102523"/>
                  </a:lnTo>
                  <a:lnTo>
                    <a:pt x="61705" y="90812"/>
                  </a:lnTo>
                  <a:lnTo>
                    <a:pt x="64973" y="80828"/>
                  </a:lnTo>
                  <a:lnTo>
                    <a:pt x="69038" y="76255"/>
                  </a:lnTo>
                  <a:lnTo>
                    <a:pt x="72996" y="76971"/>
                  </a:lnTo>
                  <a:lnTo>
                    <a:pt x="76682" y="81373"/>
                  </a:lnTo>
                  <a:lnTo>
                    <a:pt x="80539" y="87926"/>
                  </a:lnTo>
                  <a:lnTo>
                    <a:pt x="85282" y="95423"/>
                  </a:lnTo>
                  <a:lnTo>
                    <a:pt x="91222" y="103180"/>
                  </a:lnTo>
                  <a:lnTo>
                    <a:pt x="98430" y="110597"/>
                  </a:lnTo>
                  <a:lnTo>
                    <a:pt x="107952" y="117714"/>
                  </a:lnTo>
                  <a:lnTo>
                    <a:pt x="123981" y="125144"/>
                  </a:lnTo>
                  <a:lnTo>
                    <a:pt x="153489" y="134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 rot="249969">
              <a:off x="4112706" y="1019138"/>
              <a:ext cx="124427" cy="225400"/>
            </a:xfrm>
            <a:custGeom>
              <a:avLst/>
              <a:gdLst/>
              <a:ahLst/>
              <a:cxnLst/>
              <a:rect l="0" t="0" r="0" b="0"/>
              <a:pathLst>
                <a:path w="124427" h="225400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6"/>
                  </a:lnTo>
                  <a:lnTo>
                    <a:pt x="1890" y="72311"/>
                  </a:lnTo>
                  <a:lnTo>
                    <a:pt x="3254" y="83944"/>
                  </a:lnTo>
                  <a:lnTo>
                    <a:pt x="4463" y="96063"/>
                  </a:lnTo>
                  <a:lnTo>
                    <a:pt x="5425" y="108659"/>
                  </a:lnTo>
                  <a:lnTo>
                    <a:pt x="6144" y="121653"/>
                  </a:lnTo>
                  <a:lnTo>
                    <a:pt x="6668" y="134949"/>
                  </a:lnTo>
                  <a:lnTo>
                    <a:pt x="7207" y="148303"/>
                  </a:lnTo>
                  <a:lnTo>
                    <a:pt x="8108" y="161342"/>
                  </a:lnTo>
                  <a:lnTo>
                    <a:pt x="9546" y="173857"/>
                  </a:lnTo>
                  <a:lnTo>
                    <a:pt x="11937" y="184729"/>
                  </a:lnTo>
                  <a:lnTo>
                    <a:pt x="15757" y="190894"/>
                  </a:lnTo>
                  <a:lnTo>
                    <a:pt x="20321" y="191047"/>
                  </a:lnTo>
                  <a:lnTo>
                    <a:pt x="24642" y="187260"/>
                  </a:lnTo>
                  <a:lnTo>
                    <a:pt x="28762" y="181087"/>
                  </a:lnTo>
                  <a:lnTo>
                    <a:pt x="33124" y="173408"/>
                  </a:lnTo>
                  <a:lnTo>
                    <a:pt x="37980" y="164772"/>
                  </a:lnTo>
                  <a:lnTo>
                    <a:pt x="43688" y="156004"/>
                  </a:lnTo>
                  <a:lnTo>
                    <a:pt x="50795" y="148243"/>
                  </a:lnTo>
                  <a:lnTo>
                    <a:pt x="59454" y="142030"/>
                  </a:lnTo>
                  <a:lnTo>
                    <a:pt x="69181" y="137687"/>
                  </a:lnTo>
                  <a:lnTo>
                    <a:pt x="79085" y="135586"/>
                  </a:lnTo>
                  <a:lnTo>
                    <a:pt x="88625" y="135697"/>
                  </a:lnTo>
                  <a:lnTo>
                    <a:pt x="97468" y="137855"/>
                  </a:lnTo>
                  <a:lnTo>
                    <a:pt x="105326" y="141952"/>
                  </a:lnTo>
                  <a:lnTo>
                    <a:pt x="112153" y="147739"/>
                  </a:lnTo>
                  <a:lnTo>
                    <a:pt x="117753" y="154874"/>
                  </a:lnTo>
                  <a:lnTo>
                    <a:pt x="121699" y="163024"/>
                  </a:lnTo>
                  <a:lnTo>
                    <a:pt x="123907" y="171905"/>
                  </a:lnTo>
                  <a:lnTo>
                    <a:pt x="124426" y="181137"/>
                  </a:lnTo>
                  <a:lnTo>
                    <a:pt x="123263" y="190254"/>
                  </a:lnTo>
                  <a:lnTo>
                    <a:pt x="120584" y="199004"/>
                  </a:lnTo>
                  <a:lnTo>
                    <a:pt x="116346" y="207015"/>
                  </a:lnTo>
                  <a:lnTo>
                    <a:pt x="110228" y="213717"/>
                  </a:lnTo>
                  <a:lnTo>
                    <a:pt x="102229" y="218922"/>
                  </a:lnTo>
                  <a:lnTo>
                    <a:pt x="92774" y="222604"/>
                  </a:lnTo>
                  <a:lnTo>
                    <a:pt x="82520" y="224716"/>
                  </a:lnTo>
                  <a:lnTo>
                    <a:pt x="71930" y="225399"/>
                  </a:lnTo>
                  <a:lnTo>
                    <a:pt x="61502" y="224876"/>
                  </a:lnTo>
                  <a:lnTo>
                    <a:pt x="50720" y="223209"/>
                  </a:lnTo>
                  <a:lnTo>
                    <a:pt x="37527" y="219140"/>
                  </a:lnTo>
                  <a:lnTo>
                    <a:pt x="1834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 rot="249969">
              <a:off x="4285321" y="976191"/>
              <a:ext cx="46723" cy="294799"/>
            </a:xfrm>
            <a:custGeom>
              <a:avLst/>
              <a:gdLst/>
              <a:ahLst/>
              <a:cxnLst/>
              <a:rect l="0" t="0" r="0" b="0"/>
              <a:pathLst>
                <a:path w="46723" h="294799">
                  <a:moveTo>
                    <a:pt x="4608" y="0"/>
                  </a:moveTo>
                  <a:lnTo>
                    <a:pt x="1808" y="8869"/>
                  </a:lnTo>
                  <a:lnTo>
                    <a:pt x="306" y="17855"/>
                  </a:lnTo>
                  <a:lnTo>
                    <a:pt x="0" y="27855"/>
                  </a:lnTo>
                  <a:lnTo>
                    <a:pt x="679" y="39009"/>
                  </a:lnTo>
                  <a:lnTo>
                    <a:pt x="2147" y="51468"/>
                  </a:lnTo>
                  <a:lnTo>
                    <a:pt x="4216" y="65185"/>
                  </a:lnTo>
                  <a:lnTo>
                    <a:pt x="6725" y="80121"/>
                  </a:lnTo>
                  <a:lnTo>
                    <a:pt x="9548" y="96347"/>
                  </a:lnTo>
                  <a:lnTo>
                    <a:pt x="12591" y="113764"/>
                  </a:lnTo>
                  <a:lnTo>
                    <a:pt x="15783" y="131678"/>
                  </a:lnTo>
                  <a:lnTo>
                    <a:pt x="19079" y="148935"/>
                  </a:lnTo>
                  <a:lnTo>
                    <a:pt x="22441" y="164950"/>
                  </a:lnTo>
                  <a:lnTo>
                    <a:pt x="25681" y="179819"/>
                  </a:lnTo>
                  <a:lnTo>
                    <a:pt x="28478" y="194033"/>
                  </a:lnTo>
                  <a:lnTo>
                    <a:pt x="30696" y="207963"/>
                  </a:lnTo>
                  <a:lnTo>
                    <a:pt x="32524" y="221643"/>
                  </a:lnTo>
                  <a:lnTo>
                    <a:pt x="34366" y="234850"/>
                  </a:lnTo>
                  <a:lnTo>
                    <a:pt x="36455" y="247470"/>
                  </a:lnTo>
                  <a:lnTo>
                    <a:pt x="38700" y="259089"/>
                  </a:lnTo>
                  <a:lnTo>
                    <a:pt x="40990" y="270065"/>
                  </a:lnTo>
                  <a:lnTo>
                    <a:pt x="43531" y="281362"/>
                  </a:lnTo>
                  <a:lnTo>
                    <a:pt x="46722" y="294798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 rot="249969">
              <a:off x="4356205" y="1122555"/>
              <a:ext cx="108321" cy="146740"/>
            </a:xfrm>
            <a:custGeom>
              <a:avLst/>
              <a:gdLst/>
              <a:ahLst/>
              <a:cxnLst/>
              <a:rect l="0" t="0" r="0" b="0"/>
              <a:pathLst>
                <a:path w="108321" h="146740">
                  <a:moveTo>
                    <a:pt x="12966" y="71784"/>
                  </a:moveTo>
                  <a:lnTo>
                    <a:pt x="21834" y="68918"/>
                  </a:lnTo>
                  <a:lnTo>
                    <a:pt x="30821" y="66776"/>
                  </a:lnTo>
                  <a:lnTo>
                    <a:pt x="40812" y="65168"/>
                  </a:lnTo>
                  <a:lnTo>
                    <a:pt x="51620" y="63815"/>
                  </a:lnTo>
                  <a:lnTo>
                    <a:pt x="62783" y="62318"/>
                  </a:lnTo>
                  <a:lnTo>
                    <a:pt x="73974" y="60453"/>
                  </a:lnTo>
                  <a:lnTo>
                    <a:pt x="84568" y="57695"/>
                  </a:lnTo>
                  <a:lnTo>
                    <a:pt x="93607" y="53169"/>
                  </a:lnTo>
                  <a:lnTo>
                    <a:pt x="100704" y="46570"/>
                  </a:lnTo>
                  <a:lnTo>
                    <a:pt x="105652" y="38389"/>
                  </a:lnTo>
                  <a:lnTo>
                    <a:pt x="108163" y="29604"/>
                  </a:lnTo>
                  <a:lnTo>
                    <a:pt x="108320" y="20863"/>
                  </a:lnTo>
                  <a:lnTo>
                    <a:pt x="106004" y="12914"/>
                  </a:lnTo>
                  <a:lnTo>
                    <a:pt x="100736" y="6728"/>
                  </a:lnTo>
                  <a:lnTo>
                    <a:pt x="92535" y="2654"/>
                  </a:lnTo>
                  <a:lnTo>
                    <a:pt x="82151" y="533"/>
                  </a:lnTo>
                  <a:lnTo>
                    <a:pt x="70742" y="0"/>
                  </a:lnTo>
                  <a:lnTo>
                    <a:pt x="59081" y="680"/>
                  </a:lnTo>
                  <a:lnTo>
                    <a:pt x="47680" y="2572"/>
                  </a:lnTo>
                  <a:lnTo>
                    <a:pt x="36958" y="6035"/>
                  </a:lnTo>
                  <a:lnTo>
                    <a:pt x="27059" y="11142"/>
                  </a:lnTo>
                  <a:lnTo>
                    <a:pt x="18244" y="17859"/>
                  </a:lnTo>
                  <a:lnTo>
                    <a:pt x="10986" y="26194"/>
                  </a:lnTo>
                  <a:lnTo>
                    <a:pt x="5405" y="35989"/>
                  </a:lnTo>
                  <a:lnTo>
                    <a:pt x="1638" y="46974"/>
                  </a:lnTo>
                  <a:lnTo>
                    <a:pt x="0" y="58864"/>
                  </a:lnTo>
                  <a:lnTo>
                    <a:pt x="454" y="71405"/>
                  </a:lnTo>
                  <a:lnTo>
                    <a:pt x="2689" y="84078"/>
                  </a:lnTo>
                  <a:lnTo>
                    <a:pt x="6314" y="96126"/>
                  </a:lnTo>
                  <a:lnTo>
                    <a:pt x="10979" y="107184"/>
                  </a:lnTo>
                  <a:lnTo>
                    <a:pt x="16718" y="117082"/>
                  </a:lnTo>
                  <a:lnTo>
                    <a:pt x="23925" y="125666"/>
                  </a:lnTo>
                  <a:lnTo>
                    <a:pt x="32695" y="132988"/>
                  </a:lnTo>
                  <a:lnTo>
                    <a:pt x="42685" y="138923"/>
                  </a:lnTo>
                  <a:lnTo>
                    <a:pt x="53308" y="143095"/>
                  </a:lnTo>
                  <a:lnTo>
                    <a:pt x="64144" y="145464"/>
                  </a:lnTo>
                  <a:lnTo>
                    <a:pt x="74540" y="146427"/>
                  </a:lnTo>
                  <a:lnTo>
                    <a:pt x="84553" y="146739"/>
                  </a:lnTo>
                  <a:lnTo>
                    <a:pt x="95057" y="146427"/>
                  </a:lnTo>
                  <a:lnTo>
                    <a:pt x="107722" y="145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 rot="249969">
              <a:off x="4552306" y="1124495"/>
              <a:ext cx="110790" cy="178986"/>
            </a:xfrm>
            <a:custGeom>
              <a:avLst/>
              <a:gdLst/>
              <a:ahLst/>
              <a:cxnLst/>
              <a:rect l="0" t="0" r="0" b="0"/>
              <a:pathLst>
                <a:path w="110790" h="178986">
                  <a:moveTo>
                    <a:pt x="100344" y="0"/>
                  </a:moveTo>
                  <a:lnTo>
                    <a:pt x="88676" y="134"/>
                  </a:lnTo>
                  <a:lnTo>
                    <a:pt x="78187" y="1415"/>
                  </a:lnTo>
                  <a:lnTo>
                    <a:pt x="67885" y="4008"/>
                  </a:lnTo>
                  <a:lnTo>
                    <a:pt x="57583" y="7728"/>
                  </a:lnTo>
                  <a:lnTo>
                    <a:pt x="47240" y="12360"/>
                  </a:lnTo>
                  <a:lnTo>
                    <a:pt x="36860" y="17698"/>
                  </a:lnTo>
                  <a:lnTo>
                    <a:pt x="26777" y="23718"/>
                  </a:lnTo>
                  <a:lnTo>
                    <a:pt x="17616" y="30581"/>
                  </a:lnTo>
                  <a:lnTo>
                    <a:pt x="9660" y="38296"/>
                  </a:lnTo>
                  <a:lnTo>
                    <a:pt x="3508" y="46423"/>
                  </a:lnTo>
                  <a:lnTo>
                    <a:pt x="189" y="54192"/>
                  </a:lnTo>
                  <a:lnTo>
                    <a:pt x="0" y="61183"/>
                  </a:lnTo>
                  <a:lnTo>
                    <a:pt x="2621" y="67011"/>
                  </a:lnTo>
                  <a:lnTo>
                    <a:pt x="7495" y="71169"/>
                  </a:lnTo>
                  <a:lnTo>
                    <a:pt x="14063" y="73562"/>
                  </a:lnTo>
                  <a:lnTo>
                    <a:pt x="21857" y="74728"/>
                  </a:lnTo>
                  <a:lnTo>
                    <a:pt x="30517" y="75604"/>
                  </a:lnTo>
                  <a:lnTo>
                    <a:pt x="39777" y="76759"/>
                  </a:lnTo>
                  <a:lnTo>
                    <a:pt x="49448" y="78389"/>
                  </a:lnTo>
                  <a:lnTo>
                    <a:pt x="59399" y="80489"/>
                  </a:lnTo>
                  <a:lnTo>
                    <a:pt x="69531" y="82990"/>
                  </a:lnTo>
                  <a:lnTo>
                    <a:pt x="79455" y="86129"/>
                  </a:lnTo>
                  <a:lnTo>
                    <a:pt x="88513" y="90438"/>
                  </a:lnTo>
                  <a:lnTo>
                    <a:pt x="96409" y="96114"/>
                  </a:lnTo>
                  <a:lnTo>
                    <a:pt x="102864" y="103042"/>
                  </a:lnTo>
                  <a:lnTo>
                    <a:pt x="107451" y="110988"/>
                  </a:lnTo>
                  <a:lnTo>
                    <a:pt x="110117" y="119695"/>
                  </a:lnTo>
                  <a:lnTo>
                    <a:pt x="110789" y="128625"/>
                  </a:lnTo>
                  <a:lnTo>
                    <a:pt x="109204" y="136999"/>
                  </a:lnTo>
                  <a:lnTo>
                    <a:pt x="105431" y="144438"/>
                  </a:lnTo>
                  <a:lnTo>
                    <a:pt x="99645" y="150922"/>
                  </a:lnTo>
                  <a:lnTo>
                    <a:pt x="91951" y="156592"/>
                  </a:lnTo>
                  <a:lnTo>
                    <a:pt x="82606" y="161626"/>
                  </a:lnTo>
                  <a:lnTo>
                    <a:pt x="72365" y="166040"/>
                  </a:lnTo>
                  <a:lnTo>
                    <a:pt x="61281" y="170112"/>
                  </a:lnTo>
                  <a:lnTo>
                    <a:pt x="47268" y="174204"/>
                  </a:lnTo>
                  <a:lnTo>
                    <a:pt x="2664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 rot="249969">
              <a:off x="4799798" y="1275991"/>
              <a:ext cx="23440" cy="115815"/>
            </a:xfrm>
            <a:custGeom>
              <a:avLst/>
              <a:gdLst/>
              <a:ahLst/>
              <a:cxnLst/>
              <a:rect l="0" t="0" r="0" b="0"/>
              <a:pathLst>
                <a:path w="23440" h="115815">
                  <a:moveTo>
                    <a:pt x="0" y="0"/>
                  </a:moveTo>
                  <a:lnTo>
                    <a:pt x="5801" y="8869"/>
                  </a:lnTo>
                  <a:lnTo>
                    <a:pt x="10725" y="17856"/>
                  </a:lnTo>
                  <a:lnTo>
                    <a:pt x="15218" y="27846"/>
                  </a:lnTo>
                  <a:lnTo>
                    <a:pt x="19093" y="38654"/>
                  </a:lnTo>
                  <a:lnTo>
                    <a:pt x="21810" y="49817"/>
                  </a:lnTo>
                  <a:lnTo>
                    <a:pt x="23170" y="61013"/>
                  </a:lnTo>
                  <a:lnTo>
                    <a:pt x="23439" y="71847"/>
                  </a:lnTo>
                  <a:lnTo>
                    <a:pt x="23203" y="82943"/>
                  </a:lnTo>
                  <a:lnTo>
                    <a:pt x="22440" y="96390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5221587" y="866357"/>
              <a:ext cx="3802521" cy="367978"/>
              <a:chOff x="5221587" y="866357"/>
              <a:chExt cx="3802521" cy="367978"/>
            </a:xfrm>
          </p:grpSpPr>
          <p:sp>
            <p:nvSpPr>
              <p:cNvPr id="83" name="Freeform 82"/>
              <p:cNvSpPr/>
              <p:nvPr/>
            </p:nvSpPr>
            <p:spPr>
              <a:xfrm>
                <a:off x="5221587" y="866357"/>
                <a:ext cx="138603" cy="341701"/>
              </a:xfrm>
              <a:custGeom>
                <a:avLst/>
                <a:gdLst/>
                <a:ahLst/>
                <a:cxnLst/>
                <a:rect l="0" t="0" r="0" b="0"/>
                <a:pathLst>
                  <a:path w="138603" h="341701">
                    <a:moveTo>
                      <a:pt x="138602" y="252164"/>
                    </a:moveTo>
                    <a:lnTo>
                      <a:pt x="129801" y="249230"/>
                    </a:lnTo>
                    <a:lnTo>
                      <a:pt x="121455" y="246448"/>
                    </a:lnTo>
                    <a:lnTo>
                      <a:pt x="112756" y="243562"/>
                    </a:lnTo>
                    <a:lnTo>
                      <a:pt x="103635" y="241040"/>
                    </a:lnTo>
                    <a:lnTo>
                      <a:pt x="94140" y="239820"/>
                    </a:lnTo>
                    <a:lnTo>
                      <a:pt x="84348" y="240311"/>
                    </a:lnTo>
                    <a:lnTo>
                      <a:pt x="74333" y="242277"/>
                    </a:lnTo>
                    <a:lnTo>
                      <a:pt x="64160" y="245127"/>
                    </a:lnTo>
                    <a:lnTo>
                      <a:pt x="53883" y="248422"/>
                    </a:lnTo>
                    <a:lnTo>
                      <a:pt x="43864" y="252242"/>
                    </a:lnTo>
                    <a:lnTo>
                      <a:pt x="34744" y="257083"/>
                    </a:lnTo>
                    <a:lnTo>
                      <a:pt x="26796" y="263152"/>
                    </a:lnTo>
                    <a:lnTo>
                      <a:pt x="19969" y="270361"/>
                    </a:lnTo>
                    <a:lnTo>
                      <a:pt x="14067" y="278504"/>
                    </a:lnTo>
                    <a:lnTo>
                      <a:pt x="8882" y="287355"/>
                    </a:lnTo>
                    <a:lnTo>
                      <a:pt x="4551" y="296723"/>
                    </a:lnTo>
                    <a:lnTo>
                      <a:pt x="1537" y="306457"/>
                    </a:lnTo>
                    <a:lnTo>
                      <a:pt x="0" y="316427"/>
                    </a:lnTo>
                    <a:lnTo>
                      <a:pt x="119" y="325899"/>
                    </a:lnTo>
                    <a:lnTo>
                      <a:pt x="2251" y="333588"/>
                    </a:lnTo>
                    <a:lnTo>
                      <a:pt x="6389" y="338929"/>
                    </a:lnTo>
                    <a:lnTo>
                      <a:pt x="12082" y="341700"/>
                    </a:lnTo>
                    <a:lnTo>
                      <a:pt x="18652" y="341671"/>
                    </a:lnTo>
                    <a:lnTo>
                      <a:pt x="25614" y="339020"/>
                    </a:lnTo>
                    <a:lnTo>
                      <a:pt x="32557" y="334191"/>
                    </a:lnTo>
                    <a:lnTo>
                      <a:pt x="39057" y="327686"/>
                    </a:lnTo>
                    <a:lnTo>
                      <a:pt x="44946" y="319951"/>
                    </a:lnTo>
                    <a:lnTo>
                      <a:pt x="50409" y="311340"/>
                    </a:lnTo>
                    <a:lnTo>
                      <a:pt x="55851" y="302117"/>
                    </a:lnTo>
                    <a:lnTo>
                      <a:pt x="61514" y="292468"/>
                    </a:lnTo>
                    <a:lnTo>
                      <a:pt x="67304" y="282362"/>
                    </a:lnTo>
                    <a:lnTo>
                      <a:pt x="72892" y="271585"/>
                    </a:lnTo>
                    <a:lnTo>
                      <a:pt x="78097" y="260076"/>
                    </a:lnTo>
                    <a:lnTo>
                      <a:pt x="82897" y="248075"/>
                    </a:lnTo>
                    <a:lnTo>
                      <a:pt x="87348" y="236019"/>
                    </a:lnTo>
                    <a:lnTo>
                      <a:pt x="91525" y="224168"/>
                    </a:lnTo>
                    <a:lnTo>
                      <a:pt x="95500" y="212600"/>
                    </a:lnTo>
                    <a:lnTo>
                      <a:pt x="99329" y="201299"/>
                    </a:lnTo>
                    <a:lnTo>
                      <a:pt x="103053" y="190207"/>
                    </a:lnTo>
                    <a:lnTo>
                      <a:pt x="106538" y="178944"/>
                    </a:lnTo>
                    <a:lnTo>
                      <a:pt x="109498" y="166850"/>
                    </a:lnTo>
                    <a:lnTo>
                      <a:pt x="111826" y="153636"/>
                    </a:lnTo>
                    <a:lnTo>
                      <a:pt x="113728" y="139504"/>
                    </a:lnTo>
                    <a:lnTo>
                      <a:pt x="115619" y="124946"/>
                    </a:lnTo>
                    <a:lnTo>
                      <a:pt x="117742" y="110298"/>
                    </a:lnTo>
                    <a:lnTo>
                      <a:pt x="119999" y="95547"/>
                    </a:lnTo>
                    <a:lnTo>
                      <a:pt x="122061" y="80432"/>
                    </a:lnTo>
                    <a:lnTo>
                      <a:pt x="123741" y="64830"/>
                    </a:lnTo>
                    <a:lnTo>
                      <a:pt x="124851" y="49082"/>
                    </a:lnTo>
                    <a:lnTo>
                      <a:pt x="125139" y="33883"/>
                    </a:lnTo>
                    <a:lnTo>
                      <a:pt x="124538" y="19612"/>
                    </a:lnTo>
                    <a:lnTo>
                      <a:pt x="122747" y="7360"/>
                    </a:lnTo>
                    <a:lnTo>
                      <a:pt x="119368" y="277"/>
                    </a:lnTo>
                    <a:lnTo>
                      <a:pt x="115105" y="0"/>
                    </a:lnTo>
                    <a:lnTo>
                      <a:pt x="110980" y="4554"/>
                    </a:lnTo>
                    <a:lnTo>
                      <a:pt x="107315" y="12262"/>
                    </a:lnTo>
                    <a:lnTo>
                      <a:pt x="104315" y="22063"/>
                    </a:lnTo>
                    <a:lnTo>
                      <a:pt x="102013" y="33275"/>
                    </a:lnTo>
                    <a:lnTo>
                      <a:pt x="100324" y="45762"/>
                    </a:lnTo>
                    <a:lnTo>
                      <a:pt x="99121" y="59829"/>
                    </a:lnTo>
                    <a:lnTo>
                      <a:pt x="98281" y="75517"/>
                    </a:lnTo>
                    <a:lnTo>
                      <a:pt x="97702" y="92295"/>
                    </a:lnTo>
                    <a:lnTo>
                      <a:pt x="97306" y="109252"/>
                    </a:lnTo>
                    <a:lnTo>
                      <a:pt x="97043" y="125844"/>
                    </a:lnTo>
                    <a:lnTo>
                      <a:pt x="97034" y="141900"/>
                    </a:lnTo>
                    <a:lnTo>
                      <a:pt x="97561" y="157442"/>
                    </a:lnTo>
                    <a:lnTo>
                      <a:pt x="98732" y="172557"/>
                    </a:lnTo>
                    <a:lnTo>
                      <a:pt x="100503" y="187182"/>
                    </a:lnTo>
                    <a:lnTo>
                      <a:pt x="102763" y="201097"/>
                    </a:lnTo>
                    <a:lnTo>
                      <a:pt x="105395" y="214242"/>
                    </a:lnTo>
                    <a:lnTo>
                      <a:pt x="108297" y="226700"/>
                    </a:lnTo>
                    <a:lnTo>
                      <a:pt x="111390" y="238606"/>
                    </a:lnTo>
                    <a:lnTo>
                      <a:pt x="114617" y="250091"/>
                    </a:lnTo>
                    <a:lnTo>
                      <a:pt x="117977" y="261006"/>
                    </a:lnTo>
                    <a:lnTo>
                      <a:pt x="121953" y="272111"/>
                    </a:lnTo>
                    <a:lnTo>
                      <a:pt x="128013" y="285501"/>
                    </a:lnTo>
                    <a:lnTo>
                      <a:pt x="138602" y="30480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5403599" y="1055350"/>
                <a:ext cx="93471" cy="139604"/>
              </a:xfrm>
              <a:custGeom>
                <a:avLst/>
                <a:gdLst/>
                <a:ahLst/>
                <a:cxnLst/>
                <a:rect l="0" t="0" r="0" b="0"/>
                <a:pathLst>
                  <a:path w="93471" h="139604">
                    <a:moveTo>
                      <a:pt x="72404" y="0"/>
                    </a:moveTo>
                    <a:lnTo>
                      <a:pt x="66536" y="5867"/>
                    </a:lnTo>
                    <a:lnTo>
                      <a:pt x="60972" y="11432"/>
                    </a:lnTo>
                    <a:lnTo>
                      <a:pt x="55173" y="17231"/>
                    </a:lnTo>
                    <a:lnTo>
                      <a:pt x="49092" y="23312"/>
                    </a:lnTo>
                    <a:lnTo>
                      <a:pt x="42762" y="29642"/>
                    </a:lnTo>
                    <a:lnTo>
                      <a:pt x="36234" y="36174"/>
                    </a:lnTo>
                    <a:lnTo>
                      <a:pt x="29558" y="43023"/>
                    </a:lnTo>
                    <a:lnTo>
                      <a:pt x="22775" y="50454"/>
                    </a:lnTo>
                    <a:lnTo>
                      <a:pt x="15931" y="58565"/>
                    </a:lnTo>
                    <a:lnTo>
                      <a:pt x="9540" y="67300"/>
                    </a:lnTo>
                    <a:lnTo>
                      <a:pt x="4541" y="76541"/>
                    </a:lnTo>
                    <a:lnTo>
                      <a:pt x="1336" y="86162"/>
                    </a:lnTo>
                    <a:lnTo>
                      <a:pt x="0" y="95893"/>
                    </a:lnTo>
                    <a:lnTo>
                      <a:pt x="541" y="105346"/>
                    </a:lnTo>
                    <a:lnTo>
                      <a:pt x="2767" y="114322"/>
                    </a:lnTo>
                    <a:lnTo>
                      <a:pt x="6684" y="122483"/>
                    </a:lnTo>
                    <a:lnTo>
                      <a:pt x="12579" y="129286"/>
                    </a:lnTo>
                    <a:lnTo>
                      <a:pt x="20419" y="134554"/>
                    </a:lnTo>
                    <a:lnTo>
                      <a:pt x="29597" y="138108"/>
                    </a:lnTo>
                    <a:lnTo>
                      <a:pt x="39133" y="139603"/>
                    </a:lnTo>
                    <a:lnTo>
                      <a:pt x="48426" y="139047"/>
                    </a:lnTo>
                    <a:lnTo>
                      <a:pt x="57102" y="136574"/>
                    </a:lnTo>
                    <a:lnTo>
                      <a:pt x="64851" y="132256"/>
                    </a:lnTo>
                    <a:lnTo>
                      <a:pt x="71613" y="126314"/>
                    </a:lnTo>
                    <a:lnTo>
                      <a:pt x="77509" y="118903"/>
                    </a:lnTo>
                    <a:lnTo>
                      <a:pt x="82719" y="110034"/>
                    </a:lnTo>
                    <a:lnTo>
                      <a:pt x="87403" y="99853"/>
                    </a:lnTo>
                    <a:lnTo>
                      <a:pt x="91213" y="88763"/>
                    </a:lnTo>
                    <a:lnTo>
                      <a:pt x="93336" y="77329"/>
                    </a:lnTo>
                    <a:lnTo>
                      <a:pt x="93470" y="65912"/>
                    </a:lnTo>
                    <a:lnTo>
                      <a:pt x="91890" y="55109"/>
                    </a:lnTo>
                    <a:lnTo>
                      <a:pt x="88933" y="44770"/>
                    </a:lnTo>
                    <a:lnTo>
                      <a:pt x="83220" y="33993"/>
                    </a:lnTo>
                    <a:lnTo>
                      <a:pt x="72404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5560231" y="1069319"/>
                <a:ext cx="115814" cy="123894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23894">
                    <a:moveTo>
                      <a:pt x="0" y="49202"/>
                    </a:moveTo>
                    <a:lnTo>
                      <a:pt x="2934" y="58070"/>
                    </a:lnTo>
                    <a:lnTo>
                      <a:pt x="5716" y="67057"/>
                    </a:lnTo>
                    <a:lnTo>
                      <a:pt x="8615" y="77048"/>
                    </a:lnTo>
                    <a:lnTo>
                      <a:pt x="11656" y="87856"/>
                    </a:lnTo>
                    <a:lnTo>
                      <a:pt x="14821" y="99019"/>
                    </a:lnTo>
                    <a:lnTo>
                      <a:pt x="18047" y="110176"/>
                    </a:lnTo>
                    <a:lnTo>
                      <a:pt x="19974" y="119499"/>
                    </a:lnTo>
                    <a:lnTo>
                      <a:pt x="19436" y="123893"/>
                    </a:lnTo>
                    <a:lnTo>
                      <a:pt x="17803" y="122524"/>
                    </a:lnTo>
                    <a:lnTo>
                      <a:pt x="16044" y="116352"/>
                    </a:lnTo>
                    <a:lnTo>
                      <a:pt x="14535" y="106802"/>
                    </a:lnTo>
                    <a:lnTo>
                      <a:pt x="13362" y="95228"/>
                    </a:lnTo>
                    <a:lnTo>
                      <a:pt x="12502" y="82540"/>
                    </a:lnTo>
                    <a:lnTo>
                      <a:pt x="12058" y="69417"/>
                    </a:lnTo>
                    <a:lnTo>
                      <a:pt x="12275" y="56444"/>
                    </a:lnTo>
                    <a:lnTo>
                      <a:pt x="13240" y="43907"/>
                    </a:lnTo>
                    <a:lnTo>
                      <a:pt x="15208" y="32180"/>
                    </a:lnTo>
                    <a:lnTo>
                      <a:pt x="18664" y="21819"/>
                    </a:lnTo>
                    <a:lnTo>
                      <a:pt x="23728" y="13009"/>
                    </a:lnTo>
                    <a:lnTo>
                      <a:pt x="30062" y="6090"/>
                    </a:lnTo>
                    <a:lnTo>
                      <a:pt x="37069" y="1715"/>
                    </a:lnTo>
                    <a:lnTo>
                      <a:pt x="44334" y="0"/>
                    </a:lnTo>
                    <a:lnTo>
                      <a:pt x="51649" y="780"/>
                    </a:lnTo>
                    <a:lnTo>
                      <a:pt x="58933" y="3878"/>
                    </a:lnTo>
                    <a:lnTo>
                      <a:pt x="66163" y="8958"/>
                    </a:lnTo>
                    <a:lnTo>
                      <a:pt x="73338" y="15603"/>
                    </a:lnTo>
                    <a:lnTo>
                      <a:pt x="80470" y="23416"/>
                    </a:lnTo>
                    <a:lnTo>
                      <a:pt x="87559" y="32072"/>
                    </a:lnTo>
                    <a:lnTo>
                      <a:pt x="94311" y="41442"/>
                    </a:lnTo>
                    <a:lnTo>
                      <a:pt x="100804" y="52813"/>
                    </a:lnTo>
                    <a:lnTo>
                      <a:pt x="107609" y="70530"/>
                    </a:lnTo>
                    <a:lnTo>
                      <a:pt x="115813" y="10184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5697101" y="950065"/>
                <a:ext cx="21058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52643">
                    <a:moveTo>
                      <a:pt x="0" y="0"/>
                    </a:moveTo>
                    <a:lnTo>
                      <a:pt x="2972" y="8818"/>
                    </a:lnTo>
                    <a:lnTo>
                      <a:pt x="6293" y="17929"/>
                    </a:lnTo>
                    <a:lnTo>
                      <a:pt x="11534" y="30777"/>
                    </a:lnTo>
                    <a:lnTo>
                      <a:pt x="21057" y="526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5897142" y="929008"/>
                <a:ext cx="10530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05327">
                    <a:moveTo>
                      <a:pt x="1" y="0"/>
                    </a:moveTo>
                    <a:lnTo>
                      <a:pt x="1" y="14669"/>
                    </a:lnTo>
                    <a:lnTo>
                      <a:pt x="0" y="28580"/>
                    </a:lnTo>
                    <a:lnTo>
                      <a:pt x="0" y="43078"/>
                    </a:lnTo>
                    <a:lnTo>
                      <a:pt x="0" y="58279"/>
                    </a:lnTo>
                    <a:lnTo>
                      <a:pt x="0" y="74104"/>
                    </a:lnTo>
                    <a:lnTo>
                      <a:pt x="0" y="90424"/>
                    </a:lnTo>
                    <a:lnTo>
                      <a:pt x="0" y="107114"/>
                    </a:lnTo>
                    <a:lnTo>
                      <a:pt x="0" y="124071"/>
                    </a:lnTo>
                    <a:lnTo>
                      <a:pt x="0" y="141215"/>
                    </a:lnTo>
                    <a:lnTo>
                      <a:pt x="0" y="158488"/>
                    </a:lnTo>
                    <a:lnTo>
                      <a:pt x="0" y="175851"/>
                    </a:lnTo>
                    <a:lnTo>
                      <a:pt x="5" y="193265"/>
                    </a:lnTo>
                    <a:lnTo>
                      <a:pt x="177" y="210384"/>
                    </a:lnTo>
                    <a:lnTo>
                      <a:pt x="826" y="226579"/>
                    </a:lnTo>
                    <a:lnTo>
                      <a:pt x="2075" y="241573"/>
                    </a:lnTo>
                    <a:lnTo>
                      <a:pt x="3736" y="255171"/>
                    </a:lnTo>
                    <a:lnTo>
                      <a:pt x="5563" y="268524"/>
                    </a:lnTo>
                    <a:lnTo>
                      <a:pt x="7717" y="283920"/>
                    </a:lnTo>
                    <a:lnTo>
                      <a:pt x="10529" y="3053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5812915" y="1044821"/>
                <a:ext cx="14740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530">
                    <a:moveTo>
                      <a:pt x="147399" y="0"/>
                    </a:moveTo>
                    <a:lnTo>
                      <a:pt x="132730" y="0"/>
                    </a:lnTo>
                    <a:lnTo>
                      <a:pt x="118819" y="0"/>
                    </a:lnTo>
                    <a:lnTo>
                      <a:pt x="104330" y="5"/>
                    </a:lnTo>
                    <a:lnTo>
                      <a:pt x="89474" y="178"/>
                    </a:lnTo>
                    <a:lnTo>
                      <a:pt x="74946" y="826"/>
                    </a:lnTo>
                    <a:lnTo>
                      <a:pt x="61141" y="2075"/>
                    </a:lnTo>
                    <a:lnTo>
                      <a:pt x="48378" y="3736"/>
                    </a:lnTo>
                    <a:lnTo>
                      <a:pt x="35690" y="5563"/>
                    </a:lnTo>
                    <a:lnTo>
                      <a:pt x="20854" y="7717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6215710" y="1065878"/>
                <a:ext cx="83814" cy="144392"/>
              </a:xfrm>
              <a:custGeom>
                <a:avLst/>
                <a:gdLst/>
                <a:ahLst/>
                <a:cxnLst/>
                <a:rect l="0" t="0" r="0" b="0"/>
                <a:pathLst>
                  <a:path w="83814" h="144392">
                    <a:moveTo>
                      <a:pt x="7816" y="0"/>
                    </a:moveTo>
                    <a:lnTo>
                      <a:pt x="4950" y="11735"/>
                    </a:lnTo>
                    <a:lnTo>
                      <a:pt x="2808" y="22864"/>
                    </a:lnTo>
                    <a:lnTo>
                      <a:pt x="1209" y="34458"/>
                    </a:lnTo>
                    <a:lnTo>
                      <a:pt x="201" y="46446"/>
                    </a:lnTo>
                    <a:lnTo>
                      <a:pt x="0" y="58458"/>
                    </a:lnTo>
                    <a:lnTo>
                      <a:pt x="656" y="70261"/>
                    </a:lnTo>
                    <a:lnTo>
                      <a:pt x="2068" y="81787"/>
                    </a:lnTo>
                    <a:lnTo>
                      <a:pt x="4080" y="93056"/>
                    </a:lnTo>
                    <a:lnTo>
                      <a:pt x="6552" y="104106"/>
                    </a:lnTo>
                    <a:lnTo>
                      <a:pt x="9685" y="114661"/>
                    </a:lnTo>
                    <a:lnTo>
                      <a:pt x="13998" y="124150"/>
                    </a:lnTo>
                    <a:lnTo>
                      <a:pt x="19675" y="132334"/>
                    </a:lnTo>
                    <a:lnTo>
                      <a:pt x="26436" y="138813"/>
                    </a:lnTo>
                    <a:lnTo>
                      <a:pt x="33739" y="142884"/>
                    </a:lnTo>
                    <a:lnTo>
                      <a:pt x="41200" y="144391"/>
                    </a:lnTo>
                    <a:lnTo>
                      <a:pt x="48480" y="143469"/>
                    </a:lnTo>
                    <a:lnTo>
                      <a:pt x="55208" y="140276"/>
                    </a:lnTo>
                    <a:lnTo>
                      <a:pt x="61246" y="135131"/>
                    </a:lnTo>
                    <a:lnTo>
                      <a:pt x="66637" y="128443"/>
                    </a:lnTo>
                    <a:lnTo>
                      <a:pt x="71500" y="120601"/>
                    </a:lnTo>
                    <a:lnTo>
                      <a:pt x="75951" y="111921"/>
                    </a:lnTo>
                    <a:lnTo>
                      <a:pt x="79773" y="102486"/>
                    </a:lnTo>
                    <a:lnTo>
                      <a:pt x="82438" y="92169"/>
                    </a:lnTo>
                    <a:lnTo>
                      <a:pt x="83747" y="80972"/>
                    </a:lnTo>
                    <a:lnTo>
                      <a:pt x="83813" y="69181"/>
                    </a:lnTo>
                    <a:lnTo>
                      <a:pt x="82869" y="57266"/>
                    </a:lnTo>
                    <a:lnTo>
                      <a:pt x="81164" y="45524"/>
                    </a:lnTo>
                    <a:lnTo>
                      <a:pt x="79063" y="34500"/>
                    </a:lnTo>
                    <a:lnTo>
                      <a:pt x="76827" y="23989"/>
                    </a:lnTo>
                    <a:lnTo>
                      <a:pt x="74266" y="13072"/>
                    </a:lnTo>
                    <a:lnTo>
                      <a:pt x="70987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6365219" y="1050746"/>
                <a:ext cx="118780" cy="168153"/>
              </a:xfrm>
              <a:custGeom>
                <a:avLst/>
                <a:gdLst/>
                <a:ahLst/>
                <a:cxnLst/>
                <a:rect l="0" t="0" r="0" b="0"/>
                <a:pathLst>
                  <a:path w="118780" h="168153">
                    <a:moveTo>
                      <a:pt x="89934" y="4604"/>
                    </a:moveTo>
                    <a:lnTo>
                      <a:pt x="81133" y="1804"/>
                    </a:lnTo>
                    <a:lnTo>
                      <a:pt x="72786" y="302"/>
                    </a:lnTo>
                    <a:lnTo>
                      <a:pt x="64087" y="0"/>
                    </a:lnTo>
                    <a:lnTo>
                      <a:pt x="54966" y="852"/>
                    </a:lnTo>
                    <a:lnTo>
                      <a:pt x="45472" y="2969"/>
                    </a:lnTo>
                    <a:lnTo>
                      <a:pt x="35688" y="6295"/>
                    </a:lnTo>
                    <a:lnTo>
                      <a:pt x="26021" y="10803"/>
                    </a:lnTo>
                    <a:lnTo>
                      <a:pt x="17143" y="16571"/>
                    </a:lnTo>
                    <a:lnTo>
                      <a:pt x="9381" y="23513"/>
                    </a:lnTo>
                    <a:lnTo>
                      <a:pt x="3359" y="31104"/>
                    </a:lnTo>
                    <a:lnTo>
                      <a:pt x="128" y="38505"/>
                    </a:lnTo>
                    <a:lnTo>
                      <a:pt x="0" y="45254"/>
                    </a:lnTo>
                    <a:lnTo>
                      <a:pt x="2660" y="51258"/>
                    </a:lnTo>
                    <a:lnTo>
                      <a:pt x="7560" y="56599"/>
                    </a:lnTo>
                    <a:lnTo>
                      <a:pt x="14145" y="61413"/>
                    </a:lnTo>
                    <a:lnTo>
                      <a:pt x="21952" y="65833"/>
                    </a:lnTo>
                    <a:lnTo>
                      <a:pt x="30620" y="69970"/>
                    </a:lnTo>
                    <a:lnTo>
                      <a:pt x="39885" y="73912"/>
                    </a:lnTo>
                    <a:lnTo>
                      <a:pt x="49560" y="77885"/>
                    </a:lnTo>
                    <a:lnTo>
                      <a:pt x="59514" y="82239"/>
                    </a:lnTo>
                    <a:lnTo>
                      <a:pt x="69652" y="87134"/>
                    </a:lnTo>
                    <a:lnTo>
                      <a:pt x="79749" y="92557"/>
                    </a:lnTo>
                    <a:lnTo>
                      <a:pt x="89456" y="98423"/>
                    </a:lnTo>
                    <a:lnTo>
                      <a:pt x="98602" y="104632"/>
                    </a:lnTo>
                    <a:lnTo>
                      <a:pt x="106709" y="111260"/>
                    </a:lnTo>
                    <a:lnTo>
                      <a:pt x="112945" y="118540"/>
                    </a:lnTo>
                    <a:lnTo>
                      <a:pt x="117014" y="126539"/>
                    </a:lnTo>
                    <a:lnTo>
                      <a:pt x="118779" y="134860"/>
                    </a:lnTo>
                    <a:lnTo>
                      <a:pt x="118001" y="142758"/>
                    </a:lnTo>
                    <a:lnTo>
                      <a:pt x="114806" y="149842"/>
                    </a:lnTo>
                    <a:lnTo>
                      <a:pt x="109426" y="155901"/>
                    </a:lnTo>
                    <a:lnTo>
                      <a:pt x="102011" y="160747"/>
                    </a:lnTo>
                    <a:lnTo>
                      <a:pt x="92853" y="164406"/>
                    </a:lnTo>
                    <a:lnTo>
                      <a:pt x="82541" y="166873"/>
                    </a:lnTo>
                    <a:lnTo>
                      <a:pt x="70657" y="168152"/>
                    </a:lnTo>
                    <a:lnTo>
                      <a:pt x="53928" y="167237"/>
                    </a:lnTo>
                    <a:lnTo>
                      <a:pt x="26763" y="16253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6524641" y="1052949"/>
                <a:ext cx="120026" cy="164799"/>
              </a:xfrm>
              <a:custGeom>
                <a:avLst/>
                <a:gdLst/>
                <a:ahLst/>
                <a:cxnLst/>
                <a:rect l="0" t="0" r="0" b="0"/>
                <a:pathLst>
                  <a:path w="120026" h="164799">
                    <a:moveTo>
                      <a:pt x="14740" y="86629"/>
                    </a:moveTo>
                    <a:lnTo>
                      <a:pt x="23542" y="83695"/>
                    </a:lnTo>
                    <a:lnTo>
                      <a:pt x="31889" y="80913"/>
                    </a:lnTo>
                    <a:lnTo>
                      <a:pt x="40587" y="78013"/>
                    </a:lnTo>
                    <a:lnTo>
                      <a:pt x="49708" y="74973"/>
                    </a:lnTo>
                    <a:lnTo>
                      <a:pt x="59204" y="71808"/>
                    </a:lnTo>
                    <a:lnTo>
                      <a:pt x="68991" y="68539"/>
                    </a:lnTo>
                    <a:lnTo>
                      <a:pt x="78831" y="65028"/>
                    </a:lnTo>
                    <a:lnTo>
                      <a:pt x="88358" y="60989"/>
                    </a:lnTo>
                    <a:lnTo>
                      <a:pt x="97377" y="56298"/>
                    </a:lnTo>
                    <a:lnTo>
                      <a:pt x="105397" y="50672"/>
                    </a:lnTo>
                    <a:lnTo>
                      <a:pt x="111574" y="43606"/>
                    </a:lnTo>
                    <a:lnTo>
                      <a:pt x="115597" y="34977"/>
                    </a:lnTo>
                    <a:lnTo>
                      <a:pt x="117163" y="25606"/>
                    </a:lnTo>
                    <a:lnTo>
                      <a:pt x="115718" y="17004"/>
                    </a:lnTo>
                    <a:lnTo>
                      <a:pt x="111267" y="9973"/>
                    </a:lnTo>
                    <a:lnTo>
                      <a:pt x="104399" y="4784"/>
                    </a:lnTo>
                    <a:lnTo>
                      <a:pt x="95979" y="1519"/>
                    </a:lnTo>
                    <a:lnTo>
                      <a:pt x="86659" y="0"/>
                    </a:lnTo>
                    <a:lnTo>
                      <a:pt x="76831" y="64"/>
                    </a:lnTo>
                    <a:lnTo>
                      <a:pt x="66715" y="1679"/>
                    </a:lnTo>
                    <a:lnTo>
                      <a:pt x="56440" y="4681"/>
                    </a:lnTo>
                    <a:lnTo>
                      <a:pt x="46236" y="8810"/>
                    </a:lnTo>
                    <a:lnTo>
                      <a:pt x="36452" y="13797"/>
                    </a:lnTo>
                    <a:lnTo>
                      <a:pt x="27245" y="19417"/>
                    </a:lnTo>
                    <a:lnTo>
                      <a:pt x="18926" y="25817"/>
                    </a:lnTo>
                    <a:lnTo>
                      <a:pt x="12015" y="33477"/>
                    </a:lnTo>
                    <a:lnTo>
                      <a:pt x="6671" y="42559"/>
                    </a:lnTo>
                    <a:lnTo>
                      <a:pt x="2895" y="52930"/>
                    </a:lnTo>
                    <a:lnTo>
                      <a:pt x="720" y="64342"/>
                    </a:lnTo>
                    <a:lnTo>
                      <a:pt x="0" y="76529"/>
                    </a:lnTo>
                    <a:lnTo>
                      <a:pt x="633" y="88949"/>
                    </a:lnTo>
                    <a:lnTo>
                      <a:pt x="2645" y="100820"/>
                    </a:lnTo>
                    <a:lnTo>
                      <a:pt x="5920" y="111761"/>
                    </a:lnTo>
                    <a:lnTo>
                      <a:pt x="10236" y="121748"/>
                    </a:lnTo>
                    <a:lnTo>
                      <a:pt x="15348" y="130924"/>
                    </a:lnTo>
                    <a:lnTo>
                      <a:pt x="21054" y="139460"/>
                    </a:lnTo>
                    <a:lnTo>
                      <a:pt x="27512" y="147195"/>
                    </a:lnTo>
                    <a:lnTo>
                      <a:pt x="35211" y="153647"/>
                    </a:lnTo>
                    <a:lnTo>
                      <a:pt x="44313" y="158651"/>
                    </a:lnTo>
                    <a:lnTo>
                      <a:pt x="54529" y="162183"/>
                    </a:lnTo>
                    <a:lnTo>
                      <a:pt x="65304" y="164187"/>
                    </a:lnTo>
                    <a:lnTo>
                      <a:pt x="76241" y="164798"/>
                    </a:lnTo>
                    <a:lnTo>
                      <a:pt x="86705" y="164423"/>
                    </a:lnTo>
                    <a:lnTo>
                      <a:pt x="96771" y="163617"/>
                    </a:lnTo>
                    <a:lnTo>
                      <a:pt x="107318" y="162310"/>
                    </a:lnTo>
                    <a:lnTo>
                      <a:pt x="120025" y="1603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7023692" y="1065878"/>
                <a:ext cx="7370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31587">
                    <a:moveTo>
                      <a:pt x="73700" y="0"/>
                    </a:moveTo>
                    <a:lnTo>
                      <a:pt x="64898" y="2934"/>
                    </a:lnTo>
                    <a:lnTo>
                      <a:pt x="56551" y="5716"/>
                    </a:lnTo>
                    <a:lnTo>
                      <a:pt x="47862" y="8616"/>
                    </a:lnTo>
                    <a:lnTo>
                      <a:pt x="39024" y="11696"/>
                    </a:lnTo>
                    <a:lnTo>
                      <a:pt x="29637" y="15427"/>
                    </a:lnTo>
                    <a:lnTo>
                      <a:pt x="17751" y="21254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7155850" y="1010161"/>
                <a:ext cx="109998" cy="161996"/>
              </a:xfrm>
              <a:custGeom>
                <a:avLst/>
                <a:gdLst/>
                <a:ahLst/>
                <a:cxnLst/>
                <a:rect l="0" t="0" r="0" b="0"/>
                <a:pathLst>
                  <a:path w="109998" h="161996">
                    <a:moveTo>
                      <a:pt x="15241" y="55717"/>
                    </a:moveTo>
                    <a:lnTo>
                      <a:pt x="24110" y="58584"/>
                    </a:lnTo>
                    <a:lnTo>
                      <a:pt x="33096" y="60726"/>
                    </a:lnTo>
                    <a:lnTo>
                      <a:pt x="43082" y="62320"/>
                    </a:lnTo>
                    <a:lnTo>
                      <a:pt x="53718" y="63155"/>
                    </a:lnTo>
                    <a:lnTo>
                      <a:pt x="64233" y="62707"/>
                    </a:lnTo>
                    <a:lnTo>
                      <a:pt x="74180" y="60793"/>
                    </a:lnTo>
                    <a:lnTo>
                      <a:pt x="83294" y="57384"/>
                    </a:lnTo>
                    <a:lnTo>
                      <a:pt x="91333" y="52426"/>
                    </a:lnTo>
                    <a:lnTo>
                      <a:pt x="98276" y="46059"/>
                    </a:lnTo>
                    <a:lnTo>
                      <a:pt x="103784" y="38701"/>
                    </a:lnTo>
                    <a:lnTo>
                      <a:pt x="107136" y="30932"/>
                    </a:lnTo>
                    <a:lnTo>
                      <a:pt x="108122" y="23129"/>
                    </a:lnTo>
                    <a:lnTo>
                      <a:pt x="106666" y="15775"/>
                    </a:lnTo>
                    <a:lnTo>
                      <a:pt x="102574" y="9522"/>
                    </a:lnTo>
                    <a:lnTo>
                      <a:pt x="96013" y="4627"/>
                    </a:lnTo>
                    <a:lnTo>
                      <a:pt x="87730" y="1325"/>
                    </a:lnTo>
                    <a:lnTo>
                      <a:pt x="78809" y="0"/>
                    </a:lnTo>
                    <a:lnTo>
                      <a:pt x="69932" y="664"/>
                    </a:lnTo>
                    <a:lnTo>
                      <a:pt x="61367" y="3040"/>
                    </a:lnTo>
                    <a:lnTo>
                      <a:pt x="53163" y="6761"/>
                    </a:lnTo>
                    <a:lnTo>
                      <a:pt x="45277" y="11484"/>
                    </a:lnTo>
                    <a:lnTo>
                      <a:pt x="37641" y="17093"/>
                    </a:lnTo>
                    <a:lnTo>
                      <a:pt x="30192" y="23680"/>
                    </a:lnTo>
                    <a:lnTo>
                      <a:pt x="22887" y="31224"/>
                    </a:lnTo>
                    <a:lnTo>
                      <a:pt x="16013" y="39748"/>
                    </a:lnTo>
                    <a:lnTo>
                      <a:pt x="10154" y="49379"/>
                    </a:lnTo>
                    <a:lnTo>
                      <a:pt x="5553" y="60080"/>
                    </a:lnTo>
                    <a:lnTo>
                      <a:pt x="2296" y="71520"/>
                    </a:lnTo>
                    <a:lnTo>
                      <a:pt x="476" y="83192"/>
                    </a:lnTo>
                    <a:lnTo>
                      <a:pt x="0" y="94777"/>
                    </a:lnTo>
                    <a:lnTo>
                      <a:pt x="796" y="105994"/>
                    </a:lnTo>
                    <a:lnTo>
                      <a:pt x="2920" y="116527"/>
                    </a:lnTo>
                    <a:lnTo>
                      <a:pt x="6274" y="126272"/>
                    </a:lnTo>
                    <a:lnTo>
                      <a:pt x="10812" y="135137"/>
                    </a:lnTo>
                    <a:lnTo>
                      <a:pt x="16607" y="142954"/>
                    </a:lnTo>
                    <a:lnTo>
                      <a:pt x="23579" y="149724"/>
                    </a:lnTo>
                    <a:lnTo>
                      <a:pt x="31532" y="155272"/>
                    </a:lnTo>
                    <a:lnTo>
                      <a:pt x="40240" y="159176"/>
                    </a:lnTo>
                    <a:lnTo>
                      <a:pt x="49499" y="161358"/>
                    </a:lnTo>
                    <a:lnTo>
                      <a:pt x="59079" y="161995"/>
                    </a:lnTo>
                    <a:lnTo>
                      <a:pt x="69871" y="161307"/>
                    </a:lnTo>
                    <a:lnTo>
                      <a:pt x="85053" y="158116"/>
                    </a:lnTo>
                    <a:lnTo>
                      <a:pt x="109997" y="15047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7315317" y="1023764"/>
                <a:ext cx="129516" cy="144952"/>
              </a:xfrm>
              <a:custGeom>
                <a:avLst/>
                <a:gdLst/>
                <a:ahLst/>
                <a:cxnLst/>
                <a:rect l="0" t="0" r="0" b="0"/>
                <a:pathLst>
                  <a:path w="129516" h="144952">
                    <a:moveTo>
                      <a:pt x="13702" y="84228"/>
                    </a:moveTo>
                    <a:lnTo>
                      <a:pt x="10902" y="93030"/>
                    </a:lnTo>
                    <a:lnTo>
                      <a:pt x="9400" y="101376"/>
                    </a:lnTo>
                    <a:lnTo>
                      <a:pt x="9093" y="110075"/>
                    </a:lnTo>
                    <a:lnTo>
                      <a:pt x="9773" y="119196"/>
                    </a:lnTo>
                    <a:lnTo>
                      <a:pt x="11241" y="128691"/>
                    </a:lnTo>
                    <a:lnTo>
                      <a:pt x="13292" y="138390"/>
                    </a:lnTo>
                    <a:lnTo>
                      <a:pt x="15137" y="144951"/>
                    </a:lnTo>
                    <a:lnTo>
                      <a:pt x="15747" y="144620"/>
                    </a:lnTo>
                    <a:lnTo>
                      <a:pt x="15086" y="139170"/>
                    </a:lnTo>
                    <a:lnTo>
                      <a:pt x="13480" y="130543"/>
                    </a:lnTo>
                    <a:lnTo>
                      <a:pt x="11230" y="120119"/>
                    </a:lnTo>
                    <a:lnTo>
                      <a:pt x="8553" y="108943"/>
                    </a:lnTo>
                    <a:lnTo>
                      <a:pt x="5603" y="97588"/>
                    </a:lnTo>
                    <a:lnTo>
                      <a:pt x="2804" y="86140"/>
                    </a:lnTo>
                    <a:lnTo>
                      <a:pt x="834" y="74364"/>
                    </a:lnTo>
                    <a:lnTo>
                      <a:pt x="0" y="62148"/>
                    </a:lnTo>
                    <a:lnTo>
                      <a:pt x="595" y="49989"/>
                    </a:lnTo>
                    <a:lnTo>
                      <a:pt x="3047" y="38881"/>
                    </a:lnTo>
                    <a:lnTo>
                      <a:pt x="7408" y="29308"/>
                    </a:lnTo>
                    <a:lnTo>
                      <a:pt x="13590" y="21575"/>
                    </a:lnTo>
                    <a:lnTo>
                      <a:pt x="21552" y="16055"/>
                    </a:lnTo>
                    <a:lnTo>
                      <a:pt x="31091" y="12712"/>
                    </a:lnTo>
                    <a:lnTo>
                      <a:pt x="41899" y="11060"/>
                    </a:lnTo>
                    <a:lnTo>
                      <a:pt x="53668" y="10383"/>
                    </a:lnTo>
                    <a:lnTo>
                      <a:pt x="66123" y="10171"/>
                    </a:lnTo>
                    <a:lnTo>
                      <a:pt x="78645" y="9959"/>
                    </a:lnTo>
                    <a:lnTo>
                      <a:pt x="91599" y="9114"/>
                    </a:lnTo>
                    <a:lnTo>
                      <a:pt x="107235" y="6434"/>
                    </a:lnTo>
                    <a:lnTo>
                      <a:pt x="12951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7726223" y="1086935"/>
                <a:ext cx="99838" cy="108894"/>
              </a:xfrm>
              <a:custGeom>
                <a:avLst/>
                <a:gdLst/>
                <a:ahLst/>
                <a:cxnLst/>
                <a:rect l="0" t="0" r="0" b="0"/>
                <a:pathLst>
                  <a:path w="99838" h="108894">
                    <a:moveTo>
                      <a:pt x="76578" y="10529"/>
                    </a:moveTo>
                    <a:lnTo>
                      <a:pt x="67775" y="7729"/>
                    </a:lnTo>
                    <a:lnTo>
                      <a:pt x="59429" y="6227"/>
                    </a:lnTo>
                    <a:lnTo>
                      <a:pt x="50736" y="5925"/>
                    </a:lnTo>
                    <a:lnTo>
                      <a:pt x="41788" y="6777"/>
                    </a:lnTo>
                    <a:lnTo>
                      <a:pt x="32941" y="8894"/>
                    </a:lnTo>
                    <a:lnTo>
                      <a:pt x="24411" y="12225"/>
                    </a:lnTo>
                    <a:lnTo>
                      <a:pt x="16569" y="16905"/>
                    </a:lnTo>
                    <a:lnTo>
                      <a:pt x="9988" y="23322"/>
                    </a:lnTo>
                    <a:lnTo>
                      <a:pt x="4874" y="31521"/>
                    </a:lnTo>
                    <a:lnTo>
                      <a:pt x="1424" y="41111"/>
                    </a:lnTo>
                    <a:lnTo>
                      <a:pt x="0" y="51456"/>
                    </a:lnTo>
                    <a:lnTo>
                      <a:pt x="603" y="62106"/>
                    </a:lnTo>
                    <a:lnTo>
                      <a:pt x="3109" y="72508"/>
                    </a:lnTo>
                    <a:lnTo>
                      <a:pt x="7449" y="81953"/>
                    </a:lnTo>
                    <a:lnTo>
                      <a:pt x="13406" y="90146"/>
                    </a:lnTo>
                    <a:lnTo>
                      <a:pt x="20826" y="96984"/>
                    </a:lnTo>
                    <a:lnTo>
                      <a:pt x="29702" y="102368"/>
                    </a:lnTo>
                    <a:lnTo>
                      <a:pt x="39882" y="106387"/>
                    </a:lnTo>
                    <a:lnTo>
                      <a:pt x="50802" y="108782"/>
                    </a:lnTo>
                    <a:lnTo>
                      <a:pt x="61590" y="108893"/>
                    </a:lnTo>
                    <a:lnTo>
                      <a:pt x="71759" y="106555"/>
                    </a:lnTo>
                    <a:lnTo>
                      <a:pt x="80874" y="101885"/>
                    </a:lnTo>
                    <a:lnTo>
                      <a:pt x="88391" y="95013"/>
                    </a:lnTo>
                    <a:lnTo>
                      <a:pt x="94174" y="86252"/>
                    </a:lnTo>
                    <a:lnTo>
                      <a:pt x="98090" y="76321"/>
                    </a:lnTo>
                    <a:lnTo>
                      <a:pt x="99837" y="66212"/>
                    </a:lnTo>
                    <a:lnTo>
                      <a:pt x="99459" y="56497"/>
                    </a:lnTo>
                    <a:lnTo>
                      <a:pt x="97276" y="47351"/>
                    </a:lnTo>
                    <a:lnTo>
                      <a:pt x="93685" y="38749"/>
                    </a:lnTo>
                    <a:lnTo>
                      <a:pt x="89063" y="30601"/>
                    </a:lnTo>
                    <a:lnTo>
                      <a:pt x="84010" y="23103"/>
                    </a:lnTo>
                    <a:lnTo>
                      <a:pt x="78860" y="16012"/>
                    </a:lnTo>
                    <a:lnTo>
                      <a:pt x="73169" y="8704"/>
                    </a:lnTo>
                    <a:lnTo>
                      <a:pt x="6605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7897557" y="1060128"/>
                <a:ext cx="105286" cy="142810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42810">
                    <a:moveTo>
                      <a:pt x="0" y="79450"/>
                    </a:moveTo>
                    <a:lnTo>
                      <a:pt x="3001" y="88251"/>
                    </a:lnTo>
                    <a:lnTo>
                      <a:pt x="6424" y="96598"/>
                    </a:lnTo>
                    <a:lnTo>
                      <a:pt x="10616" y="105297"/>
                    </a:lnTo>
                    <a:lnTo>
                      <a:pt x="15342" y="114417"/>
                    </a:lnTo>
                    <a:lnTo>
                      <a:pt x="20175" y="123913"/>
                    </a:lnTo>
                    <a:lnTo>
                      <a:pt x="24816" y="133633"/>
                    </a:lnTo>
                    <a:lnTo>
                      <a:pt x="27914" y="140995"/>
                    </a:lnTo>
                    <a:lnTo>
                      <a:pt x="28156" y="142809"/>
                    </a:lnTo>
                    <a:lnTo>
                      <a:pt x="26514" y="140052"/>
                    </a:lnTo>
                    <a:lnTo>
                      <a:pt x="23892" y="134333"/>
                    </a:lnTo>
                    <a:lnTo>
                      <a:pt x="20790" y="126795"/>
                    </a:lnTo>
                    <a:lnTo>
                      <a:pt x="17460" y="118146"/>
                    </a:lnTo>
                    <a:lnTo>
                      <a:pt x="14029" y="108809"/>
                    </a:lnTo>
                    <a:lnTo>
                      <a:pt x="10719" y="98876"/>
                    </a:lnTo>
                    <a:lnTo>
                      <a:pt x="7864" y="88198"/>
                    </a:lnTo>
                    <a:lnTo>
                      <a:pt x="5616" y="76750"/>
                    </a:lnTo>
                    <a:lnTo>
                      <a:pt x="4274" y="64955"/>
                    </a:lnTo>
                    <a:lnTo>
                      <a:pt x="4354" y="53567"/>
                    </a:lnTo>
                    <a:lnTo>
                      <a:pt x="6008" y="42987"/>
                    </a:lnTo>
                    <a:lnTo>
                      <a:pt x="9240" y="33425"/>
                    </a:lnTo>
                    <a:lnTo>
                      <a:pt x="14075" y="25074"/>
                    </a:lnTo>
                    <a:lnTo>
                      <a:pt x="20368" y="17909"/>
                    </a:lnTo>
                    <a:lnTo>
                      <a:pt x="28015" y="11910"/>
                    </a:lnTo>
                    <a:lnTo>
                      <a:pt x="37043" y="7163"/>
                    </a:lnTo>
                    <a:lnTo>
                      <a:pt x="47321" y="3599"/>
                    </a:lnTo>
                    <a:lnTo>
                      <a:pt x="58208" y="1210"/>
                    </a:lnTo>
                    <a:lnTo>
                      <a:pt x="69806" y="0"/>
                    </a:lnTo>
                    <a:lnTo>
                      <a:pt x="84245" y="977"/>
                    </a:lnTo>
                    <a:lnTo>
                      <a:pt x="105285" y="575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8350283" y="1107992"/>
                <a:ext cx="73700" cy="1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">
                    <a:moveTo>
                      <a:pt x="73699" y="0"/>
                    </a:moveTo>
                    <a:lnTo>
                      <a:pt x="61910" y="0"/>
                    </a:lnTo>
                    <a:lnTo>
                      <a:pt x="49477" y="0"/>
                    </a:lnTo>
                    <a:lnTo>
                      <a:pt x="31389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8485989" y="1025031"/>
                <a:ext cx="106450" cy="157655"/>
              </a:xfrm>
              <a:custGeom>
                <a:avLst/>
                <a:gdLst/>
                <a:ahLst/>
                <a:cxnLst/>
                <a:rect l="0" t="0" r="0" b="0"/>
                <a:pathLst>
                  <a:path w="106450" h="157655">
                    <a:moveTo>
                      <a:pt x="22221" y="72433"/>
                    </a:moveTo>
                    <a:lnTo>
                      <a:pt x="31090" y="69499"/>
                    </a:lnTo>
                    <a:lnTo>
                      <a:pt x="40078" y="66717"/>
                    </a:lnTo>
                    <a:lnTo>
                      <a:pt x="50059" y="63808"/>
                    </a:lnTo>
                    <a:lnTo>
                      <a:pt x="60521" y="60422"/>
                    </a:lnTo>
                    <a:lnTo>
                      <a:pt x="70387" y="55960"/>
                    </a:lnTo>
                    <a:lnTo>
                      <a:pt x="79072" y="50195"/>
                    </a:lnTo>
                    <a:lnTo>
                      <a:pt x="86015" y="43378"/>
                    </a:lnTo>
                    <a:lnTo>
                      <a:pt x="90460" y="36042"/>
                    </a:lnTo>
                    <a:lnTo>
                      <a:pt x="92250" y="28559"/>
                    </a:lnTo>
                    <a:lnTo>
                      <a:pt x="91533" y="21266"/>
                    </a:lnTo>
                    <a:lnTo>
                      <a:pt x="88485" y="14530"/>
                    </a:lnTo>
                    <a:lnTo>
                      <a:pt x="83440" y="8500"/>
                    </a:lnTo>
                    <a:lnTo>
                      <a:pt x="76821" y="3623"/>
                    </a:lnTo>
                    <a:lnTo>
                      <a:pt x="69027" y="702"/>
                    </a:lnTo>
                    <a:lnTo>
                      <a:pt x="60388" y="0"/>
                    </a:lnTo>
                    <a:lnTo>
                      <a:pt x="51320" y="1307"/>
                    </a:lnTo>
                    <a:lnTo>
                      <a:pt x="42313" y="4236"/>
                    </a:lnTo>
                    <a:lnTo>
                      <a:pt x="33632" y="8392"/>
                    </a:lnTo>
                    <a:lnTo>
                      <a:pt x="25498" y="13603"/>
                    </a:lnTo>
                    <a:lnTo>
                      <a:pt x="18181" y="19916"/>
                    </a:lnTo>
                    <a:lnTo>
                      <a:pt x="11750" y="27272"/>
                    </a:lnTo>
                    <a:lnTo>
                      <a:pt x="6430" y="35668"/>
                    </a:lnTo>
                    <a:lnTo>
                      <a:pt x="2678" y="45213"/>
                    </a:lnTo>
                    <a:lnTo>
                      <a:pt x="600" y="55856"/>
                    </a:lnTo>
                    <a:lnTo>
                      <a:pt x="0" y="67258"/>
                    </a:lnTo>
                    <a:lnTo>
                      <a:pt x="577" y="78903"/>
                    </a:lnTo>
                    <a:lnTo>
                      <a:pt x="2040" y="90470"/>
                    </a:lnTo>
                    <a:lnTo>
                      <a:pt x="4309" y="101676"/>
                    </a:lnTo>
                    <a:lnTo>
                      <a:pt x="7500" y="112201"/>
                    </a:lnTo>
                    <a:lnTo>
                      <a:pt x="11611" y="121941"/>
                    </a:lnTo>
                    <a:lnTo>
                      <a:pt x="16675" y="130803"/>
                    </a:lnTo>
                    <a:lnTo>
                      <a:pt x="22831" y="138617"/>
                    </a:lnTo>
                    <a:lnTo>
                      <a:pt x="30050" y="145385"/>
                    </a:lnTo>
                    <a:lnTo>
                      <a:pt x="38171" y="150932"/>
                    </a:lnTo>
                    <a:lnTo>
                      <a:pt x="46992" y="154836"/>
                    </a:lnTo>
                    <a:lnTo>
                      <a:pt x="56322" y="157017"/>
                    </a:lnTo>
                    <a:lnTo>
                      <a:pt x="65752" y="157654"/>
                    </a:lnTo>
                    <a:lnTo>
                      <a:pt x="75681" y="156966"/>
                    </a:lnTo>
                    <a:lnTo>
                      <a:pt x="88096" y="153775"/>
                    </a:lnTo>
                    <a:lnTo>
                      <a:pt x="106449" y="14613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8671764" y="1047912"/>
                <a:ext cx="124283" cy="126852"/>
              </a:xfrm>
              <a:custGeom>
                <a:avLst/>
                <a:gdLst/>
                <a:ahLst/>
                <a:cxnLst/>
                <a:rect l="0" t="0" r="0" b="0"/>
                <a:pathLst>
                  <a:path w="124283" h="126852">
                    <a:moveTo>
                      <a:pt x="99659" y="7438"/>
                    </a:moveTo>
                    <a:lnTo>
                      <a:pt x="90791" y="4571"/>
                    </a:lnTo>
                    <a:lnTo>
                      <a:pt x="81804" y="2429"/>
                    </a:lnTo>
                    <a:lnTo>
                      <a:pt x="71817" y="835"/>
                    </a:lnTo>
                    <a:lnTo>
                      <a:pt x="61183" y="0"/>
                    </a:lnTo>
                    <a:lnTo>
                      <a:pt x="50667" y="448"/>
                    </a:lnTo>
                    <a:lnTo>
                      <a:pt x="40715" y="2357"/>
                    </a:lnTo>
                    <a:lnTo>
                      <a:pt x="31428" y="5594"/>
                    </a:lnTo>
                    <a:lnTo>
                      <a:pt x="22740" y="9903"/>
                    </a:lnTo>
                    <a:lnTo>
                      <a:pt x="14548" y="15021"/>
                    </a:lnTo>
                    <a:lnTo>
                      <a:pt x="7389" y="20727"/>
                    </a:lnTo>
                    <a:lnTo>
                      <a:pt x="2389" y="26848"/>
                    </a:lnTo>
                    <a:lnTo>
                      <a:pt x="0" y="33248"/>
                    </a:lnTo>
                    <a:lnTo>
                      <a:pt x="363" y="39509"/>
                    </a:lnTo>
                    <a:lnTo>
                      <a:pt x="3647" y="44954"/>
                    </a:lnTo>
                    <a:lnTo>
                      <a:pt x="9637" y="49280"/>
                    </a:lnTo>
                    <a:lnTo>
                      <a:pt x="17862" y="52523"/>
                    </a:lnTo>
                    <a:lnTo>
                      <a:pt x="27799" y="54865"/>
                    </a:lnTo>
                    <a:lnTo>
                      <a:pt x="38988" y="56526"/>
                    </a:lnTo>
                    <a:lnTo>
                      <a:pt x="50902" y="58016"/>
                    </a:lnTo>
                    <a:lnTo>
                      <a:pt x="62964" y="60098"/>
                    </a:lnTo>
                    <a:lnTo>
                      <a:pt x="74845" y="63139"/>
                    </a:lnTo>
                    <a:lnTo>
                      <a:pt x="86279" y="67151"/>
                    </a:lnTo>
                    <a:lnTo>
                      <a:pt x="96965" y="71988"/>
                    </a:lnTo>
                    <a:lnTo>
                      <a:pt x="106803" y="77468"/>
                    </a:lnTo>
                    <a:lnTo>
                      <a:pt x="115222" y="83587"/>
                    </a:lnTo>
                    <a:lnTo>
                      <a:pt x="121145" y="90518"/>
                    </a:lnTo>
                    <a:lnTo>
                      <a:pt x="124188" y="98275"/>
                    </a:lnTo>
                    <a:lnTo>
                      <a:pt x="124282" y="106261"/>
                    </a:lnTo>
                    <a:lnTo>
                      <a:pt x="121313" y="113403"/>
                    </a:lnTo>
                    <a:lnTo>
                      <a:pt x="115541" y="119159"/>
                    </a:lnTo>
                    <a:lnTo>
                      <a:pt x="107636" y="123344"/>
                    </a:lnTo>
                    <a:lnTo>
                      <a:pt x="98445" y="125861"/>
                    </a:lnTo>
                    <a:lnTo>
                      <a:pt x="88580" y="126851"/>
                    </a:lnTo>
                    <a:lnTo>
                      <a:pt x="78643" y="126749"/>
                    </a:lnTo>
                    <a:lnTo>
                      <a:pt x="68247" y="126162"/>
                    </a:lnTo>
                    <a:lnTo>
                      <a:pt x="55369" y="125044"/>
                    </a:lnTo>
                    <a:lnTo>
                      <a:pt x="36488" y="12325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8914134" y="929008"/>
                <a:ext cx="25746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25746" h="284270">
                    <a:moveTo>
                      <a:pt x="4688" y="0"/>
                    </a:moveTo>
                    <a:lnTo>
                      <a:pt x="4621" y="14602"/>
                    </a:lnTo>
                    <a:lnTo>
                      <a:pt x="3980" y="27873"/>
                    </a:lnTo>
                    <a:lnTo>
                      <a:pt x="2693" y="41083"/>
                    </a:lnTo>
                    <a:lnTo>
                      <a:pt x="1179" y="54770"/>
                    </a:lnTo>
                    <a:lnTo>
                      <a:pt x="160" y="69576"/>
                    </a:lnTo>
                    <a:lnTo>
                      <a:pt x="0" y="85731"/>
                    </a:lnTo>
                    <a:lnTo>
                      <a:pt x="727" y="102976"/>
                    </a:lnTo>
                    <a:lnTo>
                      <a:pt x="2213" y="120770"/>
                    </a:lnTo>
                    <a:lnTo>
                      <a:pt x="4285" y="138733"/>
                    </a:lnTo>
                    <a:lnTo>
                      <a:pt x="6625" y="156521"/>
                    </a:lnTo>
                    <a:lnTo>
                      <a:pt x="8801" y="173763"/>
                    </a:lnTo>
                    <a:lnTo>
                      <a:pt x="10595" y="190315"/>
                    </a:lnTo>
                    <a:lnTo>
                      <a:pt x="12135" y="206056"/>
                    </a:lnTo>
                    <a:lnTo>
                      <a:pt x="13785" y="220795"/>
                    </a:lnTo>
                    <a:lnTo>
                      <a:pt x="15743" y="234514"/>
                    </a:lnTo>
                    <a:lnTo>
                      <a:pt x="17899" y="246906"/>
                    </a:lnTo>
                    <a:lnTo>
                      <a:pt x="20122" y="258500"/>
                    </a:lnTo>
                    <a:lnTo>
                      <a:pt x="22608" y="270317"/>
                    </a:lnTo>
                    <a:lnTo>
                      <a:pt x="25745" y="2842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8855650" y="1013236"/>
                <a:ext cx="168458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68458" h="42115">
                    <a:moveTo>
                      <a:pt x="168457" y="42114"/>
                    </a:moveTo>
                    <a:lnTo>
                      <a:pt x="159656" y="39180"/>
                    </a:lnTo>
                    <a:lnTo>
                      <a:pt x="151308" y="36398"/>
                    </a:lnTo>
                    <a:lnTo>
                      <a:pt x="142601" y="33498"/>
                    </a:lnTo>
                    <a:lnTo>
                      <a:pt x="133133" y="30458"/>
                    </a:lnTo>
                    <a:lnTo>
                      <a:pt x="122343" y="27293"/>
                    </a:lnTo>
                    <a:lnTo>
                      <a:pt x="110043" y="24029"/>
                    </a:lnTo>
                    <a:lnTo>
                      <a:pt x="96379" y="20691"/>
                    </a:lnTo>
                    <a:lnTo>
                      <a:pt x="81613" y="17300"/>
                    </a:lnTo>
                    <a:lnTo>
                      <a:pt x="66037" y="13875"/>
                    </a:lnTo>
                    <a:lnTo>
                      <a:pt x="50641" y="10581"/>
                    </a:lnTo>
                    <a:lnTo>
                      <a:pt x="35586" y="7399"/>
                    </a:lnTo>
                    <a:lnTo>
                      <a:pt x="19554" y="405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3" name="Freeform 102"/>
            <p:cNvSpPr/>
            <p:nvPr/>
          </p:nvSpPr>
          <p:spPr>
            <a:xfrm>
              <a:off x="9045164" y="116063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94194" y="2487173"/>
            <a:ext cx="1589220" cy="577944"/>
            <a:chOff x="594194" y="2487173"/>
            <a:chExt cx="1589220" cy="577944"/>
          </a:xfrm>
        </p:grpSpPr>
        <p:sp>
          <p:nvSpPr>
            <p:cNvPr id="105" name="Freeform 104"/>
            <p:cNvSpPr/>
            <p:nvPr/>
          </p:nvSpPr>
          <p:spPr>
            <a:xfrm>
              <a:off x="594194" y="2487173"/>
              <a:ext cx="252100" cy="502552"/>
            </a:xfrm>
            <a:custGeom>
              <a:avLst/>
              <a:gdLst/>
              <a:ahLst/>
              <a:cxnLst/>
              <a:rect l="0" t="0" r="0" b="0"/>
              <a:pathLst>
                <a:path w="252100" h="502552">
                  <a:moveTo>
                    <a:pt x="241571" y="43812"/>
                  </a:moveTo>
                  <a:lnTo>
                    <a:pt x="235703" y="37944"/>
                  </a:lnTo>
                  <a:lnTo>
                    <a:pt x="230139" y="32380"/>
                  </a:lnTo>
                  <a:lnTo>
                    <a:pt x="224335" y="26585"/>
                  </a:lnTo>
                  <a:lnTo>
                    <a:pt x="218082" y="20677"/>
                  </a:lnTo>
                  <a:lnTo>
                    <a:pt x="211103" y="14996"/>
                  </a:lnTo>
                  <a:lnTo>
                    <a:pt x="203322" y="9730"/>
                  </a:lnTo>
                  <a:lnTo>
                    <a:pt x="194821" y="5225"/>
                  </a:lnTo>
                  <a:lnTo>
                    <a:pt x="185742" y="2036"/>
                  </a:lnTo>
                  <a:lnTo>
                    <a:pt x="176223" y="341"/>
                  </a:lnTo>
                  <a:lnTo>
                    <a:pt x="166223" y="0"/>
                  </a:lnTo>
                  <a:lnTo>
                    <a:pt x="155525" y="753"/>
                  </a:lnTo>
                  <a:lnTo>
                    <a:pt x="144077" y="2339"/>
                  </a:lnTo>
                  <a:lnTo>
                    <a:pt x="132289" y="4859"/>
                  </a:lnTo>
                  <a:lnTo>
                    <a:pt x="120908" y="8752"/>
                  </a:lnTo>
                  <a:lnTo>
                    <a:pt x="110329" y="14148"/>
                  </a:lnTo>
                  <a:lnTo>
                    <a:pt x="100600" y="20889"/>
                  </a:lnTo>
                  <a:lnTo>
                    <a:pt x="91605" y="28710"/>
                  </a:lnTo>
                  <a:lnTo>
                    <a:pt x="83188" y="37342"/>
                  </a:lnTo>
                  <a:lnTo>
                    <a:pt x="75366" y="46561"/>
                  </a:lnTo>
                  <a:lnTo>
                    <a:pt x="68324" y="56194"/>
                  </a:lnTo>
                  <a:lnTo>
                    <a:pt x="62096" y="66115"/>
                  </a:lnTo>
                  <a:lnTo>
                    <a:pt x="56420" y="76233"/>
                  </a:lnTo>
                  <a:lnTo>
                    <a:pt x="50840" y="86486"/>
                  </a:lnTo>
                  <a:lnTo>
                    <a:pt x="45087" y="96829"/>
                  </a:lnTo>
                  <a:lnTo>
                    <a:pt x="39240" y="107233"/>
                  </a:lnTo>
                  <a:lnTo>
                    <a:pt x="33614" y="117678"/>
                  </a:lnTo>
                  <a:lnTo>
                    <a:pt x="28384" y="128160"/>
                  </a:lnTo>
                  <a:lnTo>
                    <a:pt x="23567" y="138997"/>
                  </a:lnTo>
                  <a:lnTo>
                    <a:pt x="19105" y="150798"/>
                  </a:lnTo>
                  <a:lnTo>
                    <a:pt x="14925" y="163811"/>
                  </a:lnTo>
                  <a:lnTo>
                    <a:pt x="11119" y="177807"/>
                  </a:lnTo>
                  <a:lnTo>
                    <a:pt x="7934" y="192273"/>
                  </a:lnTo>
                  <a:lnTo>
                    <a:pt x="5458" y="206865"/>
                  </a:lnTo>
                  <a:lnTo>
                    <a:pt x="3625" y="221746"/>
                  </a:lnTo>
                  <a:lnTo>
                    <a:pt x="2311" y="237482"/>
                  </a:lnTo>
                  <a:lnTo>
                    <a:pt x="1390" y="254318"/>
                  </a:lnTo>
                  <a:lnTo>
                    <a:pt x="754" y="271880"/>
                  </a:lnTo>
                  <a:lnTo>
                    <a:pt x="318" y="289367"/>
                  </a:lnTo>
                  <a:lnTo>
                    <a:pt x="27" y="306317"/>
                  </a:lnTo>
                  <a:lnTo>
                    <a:pt x="0" y="322614"/>
                  </a:lnTo>
                  <a:lnTo>
                    <a:pt x="514" y="338317"/>
                  </a:lnTo>
                  <a:lnTo>
                    <a:pt x="1682" y="353545"/>
                  </a:lnTo>
                  <a:lnTo>
                    <a:pt x="3619" y="368416"/>
                  </a:lnTo>
                  <a:lnTo>
                    <a:pt x="6524" y="383028"/>
                  </a:lnTo>
                  <a:lnTo>
                    <a:pt x="10406" y="397449"/>
                  </a:lnTo>
                  <a:lnTo>
                    <a:pt x="15132" y="411408"/>
                  </a:lnTo>
                  <a:lnTo>
                    <a:pt x="20520" y="424329"/>
                  </a:lnTo>
                  <a:lnTo>
                    <a:pt x="26407" y="435982"/>
                  </a:lnTo>
                  <a:lnTo>
                    <a:pt x="32816" y="446450"/>
                  </a:lnTo>
                  <a:lnTo>
                    <a:pt x="39949" y="455949"/>
                  </a:lnTo>
                  <a:lnTo>
                    <a:pt x="47859" y="464707"/>
                  </a:lnTo>
                  <a:lnTo>
                    <a:pt x="56460" y="472760"/>
                  </a:lnTo>
                  <a:lnTo>
                    <a:pt x="65611" y="479957"/>
                  </a:lnTo>
                  <a:lnTo>
                    <a:pt x="75180" y="486280"/>
                  </a:lnTo>
                  <a:lnTo>
                    <a:pt x="85216" y="491680"/>
                  </a:lnTo>
                  <a:lnTo>
                    <a:pt x="95939" y="496010"/>
                  </a:lnTo>
                  <a:lnTo>
                    <a:pt x="107408" y="499287"/>
                  </a:lnTo>
                  <a:lnTo>
                    <a:pt x="119380" y="501504"/>
                  </a:lnTo>
                  <a:lnTo>
                    <a:pt x="131417" y="502551"/>
                  </a:lnTo>
                  <a:lnTo>
                    <a:pt x="143254" y="502474"/>
                  </a:lnTo>
                  <a:lnTo>
                    <a:pt x="154812" y="501288"/>
                  </a:lnTo>
                  <a:lnTo>
                    <a:pt x="166107" y="498896"/>
                  </a:lnTo>
                  <a:lnTo>
                    <a:pt x="177185" y="495366"/>
                  </a:lnTo>
                  <a:lnTo>
                    <a:pt x="188100" y="491048"/>
                  </a:lnTo>
                  <a:lnTo>
                    <a:pt x="198895" y="486466"/>
                  </a:lnTo>
                  <a:lnTo>
                    <a:pt x="209592" y="481943"/>
                  </a:lnTo>
                  <a:lnTo>
                    <a:pt x="219763" y="477560"/>
                  </a:lnTo>
                  <a:lnTo>
                    <a:pt x="229536" y="472712"/>
                  </a:lnTo>
                  <a:lnTo>
                    <a:pt x="239768" y="465858"/>
                  </a:lnTo>
                  <a:lnTo>
                    <a:pt x="252099" y="454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35180" y="2784983"/>
              <a:ext cx="124908" cy="142806"/>
            </a:xfrm>
            <a:custGeom>
              <a:avLst/>
              <a:gdLst/>
              <a:ahLst/>
              <a:cxnLst/>
              <a:rect l="0" t="0" r="0" b="0"/>
              <a:pathLst>
                <a:path w="124908" h="142806">
                  <a:moveTo>
                    <a:pt x="111155" y="19743"/>
                  </a:moveTo>
                  <a:lnTo>
                    <a:pt x="108087" y="11209"/>
                  </a:lnTo>
                  <a:lnTo>
                    <a:pt x="104024" y="5424"/>
                  </a:lnTo>
                  <a:lnTo>
                    <a:pt x="98532" y="1911"/>
                  </a:lnTo>
                  <a:lnTo>
                    <a:pt x="91772" y="229"/>
                  </a:lnTo>
                  <a:lnTo>
                    <a:pt x="83974" y="0"/>
                  </a:lnTo>
                  <a:lnTo>
                    <a:pt x="75382" y="878"/>
                  </a:lnTo>
                  <a:lnTo>
                    <a:pt x="66369" y="2732"/>
                  </a:lnTo>
                  <a:lnTo>
                    <a:pt x="57412" y="5635"/>
                  </a:lnTo>
                  <a:lnTo>
                    <a:pt x="48770" y="9548"/>
                  </a:lnTo>
                  <a:lnTo>
                    <a:pt x="40666" y="14477"/>
                  </a:lnTo>
                  <a:lnTo>
                    <a:pt x="33370" y="20542"/>
                  </a:lnTo>
                  <a:lnTo>
                    <a:pt x="26943" y="27699"/>
                  </a:lnTo>
                  <a:lnTo>
                    <a:pt x="21288" y="35777"/>
                  </a:lnTo>
                  <a:lnTo>
                    <a:pt x="16247" y="44569"/>
                  </a:lnTo>
                  <a:lnTo>
                    <a:pt x="11672" y="53895"/>
                  </a:lnTo>
                  <a:lnTo>
                    <a:pt x="7596" y="63766"/>
                  </a:lnTo>
                  <a:lnTo>
                    <a:pt x="4231" y="74378"/>
                  </a:lnTo>
                  <a:lnTo>
                    <a:pt x="1641" y="85767"/>
                  </a:lnTo>
                  <a:lnTo>
                    <a:pt x="72" y="97517"/>
                  </a:lnTo>
                  <a:lnTo>
                    <a:pt x="0" y="108872"/>
                  </a:lnTo>
                  <a:lnTo>
                    <a:pt x="1557" y="119419"/>
                  </a:lnTo>
                  <a:lnTo>
                    <a:pt x="4893" y="128619"/>
                  </a:lnTo>
                  <a:lnTo>
                    <a:pt x="10331" y="135661"/>
                  </a:lnTo>
                  <a:lnTo>
                    <a:pt x="17838" y="140313"/>
                  </a:lnTo>
                  <a:lnTo>
                    <a:pt x="26946" y="142655"/>
                  </a:lnTo>
                  <a:lnTo>
                    <a:pt x="36960" y="142805"/>
                  </a:lnTo>
                  <a:lnTo>
                    <a:pt x="47389" y="141059"/>
                  </a:lnTo>
                  <a:lnTo>
                    <a:pt x="57811" y="137807"/>
                  </a:lnTo>
                  <a:lnTo>
                    <a:pt x="67801" y="133425"/>
                  </a:lnTo>
                  <a:lnTo>
                    <a:pt x="77183" y="128221"/>
                  </a:lnTo>
                  <a:lnTo>
                    <a:pt x="85972" y="122273"/>
                  </a:lnTo>
                  <a:lnTo>
                    <a:pt x="94270" y="115450"/>
                  </a:lnTo>
                  <a:lnTo>
                    <a:pt x="102181" y="107743"/>
                  </a:lnTo>
                  <a:lnTo>
                    <a:pt x="109480" y="99110"/>
                  </a:lnTo>
                  <a:lnTo>
                    <a:pt x="115631" y="89404"/>
                  </a:lnTo>
                  <a:lnTo>
                    <a:pt x="120426" y="78658"/>
                  </a:lnTo>
                  <a:lnTo>
                    <a:pt x="123645" y="67356"/>
                  </a:lnTo>
                  <a:lnTo>
                    <a:pt x="124907" y="56310"/>
                  </a:lnTo>
                  <a:lnTo>
                    <a:pt x="124197" y="45973"/>
                  </a:lnTo>
                  <a:lnTo>
                    <a:pt x="121716" y="36915"/>
                  </a:lnTo>
                  <a:lnTo>
                    <a:pt x="117246" y="29213"/>
                  </a:lnTo>
                  <a:lnTo>
                    <a:pt x="108162" y="23315"/>
                  </a:lnTo>
                  <a:lnTo>
                    <a:pt x="90098" y="19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130563" y="2809484"/>
              <a:ext cx="170722" cy="90546"/>
            </a:xfrm>
            <a:custGeom>
              <a:avLst/>
              <a:gdLst/>
              <a:ahLst/>
              <a:cxnLst/>
              <a:rect l="0" t="0" r="0" b="0"/>
              <a:pathLst>
                <a:path w="170722" h="90546">
                  <a:moveTo>
                    <a:pt x="0" y="16298"/>
                  </a:moveTo>
                  <a:lnTo>
                    <a:pt x="67" y="27967"/>
                  </a:lnTo>
                  <a:lnTo>
                    <a:pt x="707" y="38456"/>
                  </a:lnTo>
                  <a:lnTo>
                    <a:pt x="1999" y="48762"/>
                  </a:lnTo>
                  <a:lnTo>
                    <a:pt x="3686" y="59236"/>
                  </a:lnTo>
                  <a:lnTo>
                    <a:pt x="5354" y="70228"/>
                  </a:lnTo>
                  <a:lnTo>
                    <a:pt x="6770" y="81764"/>
                  </a:lnTo>
                  <a:lnTo>
                    <a:pt x="7964" y="90057"/>
                  </a:lnTo>
                  <a:lnTo>
                    <a:pt x="8955" y="90545"/>
                  </a:lnTo>
                  <a:lnTo>
                    <a:pt x="9615" y="84846"/>
                  </a:lnTo>
                  <a:lnTo>
                    <a:pt x="10174" y="75385"/>
                  </a:lnTo>
                  <a:lnTo>
                    <a:pt x="11043" y="64210"/>
                  </a:lnTo>
                  <a:lnTo>
                    <a:pt x="12431" y="52519"/>
                  </a:lnTo>
                  <a:lnTo>
                    <a:pt x="14675" y="41173"/>
                  </a:lnTo>
                  <a:lnTo>
                    <a:pt x="18311" y="30975"/>
                  </a:lnTo>
                  <a:lnTo>
                    <a:pt x="23495" y="22232"/>
                  </a:lnTo>
                  <a:lnTo>
                    <a:pt x="29907" y="15505"/>
                  </a:lnTo>
                  <a:lnTo>
                    <a:pt x="36966" y="11780"/>
                  </a:lnTo>
                  <a:lnTo>
                    <a:pt x="44261" y="11310"/>
                  </a:lnTo>
                  <a:lnTo>
                    <a:pt x="51427" y="13736"/>
                  </a:lnTo>
                  <a:lnTo>
                    <a:pt x="58078" y="18478"/>
                  </a:lnTo>
                  <a:lnTo>
                    <a:pt x="64059" y="24961"/>
                  </a:lnTo>
                  <a:lnTo>
                    <a:pt x="69243" y="32868"/>
                  </a:lnTo>
                  <a:lnTo>
                    <a:pt x="73434" y="42136"/>
                  </a:lnTo>
                  <a:lnTo>
                    <a:pt x="76640" y="52522"/>
                  </a:lnTo>
                  <a:lnTo>
                    <a:pt x="79498" y="60337"/>
                  </a:lnTo>
                  <a:lnTo>
                    <a:pt x="82791" y="61512"/>
                  </a:lnTo>
                  <a:lnTo>
                    <a:pt x="86595" y="57926"/>
                  </a:lnTo>
                  <a:lnTo>
                    <a:pt x="91006" y="51548"/>
                  </a:lnTo>
                  <a:lnTo>
                    <a:pt x="96029" y="43545"/>
                  </a:lnTo>
                  <a:lnTo>
                    <a:pt x="101590" y="34590"/>
                  </a:lnTo>
                  <a:lnTo>
                    <a:pt x="107741" y="25389"/>
                  </a:lnTo>
                  <a:lnTo>
                    <a:pt x="114681" y="16783"/>
                  </a:lnTo>
                  <a:lnTo>
                    <a:pt x="122443" y="9183"/>
                  </a:lnTo>
                  <a:lnTo>
                    <a:pt x="130599" y="3258"/>
                  </a:lnTo>
                  <a:lnTo>
                    <a:pt x="138386" y="86"/>
                  </a:lnTo>
                  <a:lnTo>
                    <a:pt x="145398" y="0"/>
                  </a:lnTo>
                  <a:lnTo>
                    <a:pt x="151579" y="2857"/>
                  </a:lnTo>
                  <a:lnTo>
                    <a:pt x="157038" y="8420"/>
                  </a:lnTo>
                  <a:lnTo>
                    <a:pt x="161923" y="16265"/>
                  </a:lnTo>
                  <a:lnTo>
                    <a:pt x="166051" y="25730"/>
                  </a:lnTo>
                  <a:lnTo>
                    <a:pt x="168928" y="36051"/>
                  </a:lnTo>
                  <a:lnTo>
                    <a:pt x="170387" y="46707"/>
                  </a:lnTo>
                  <a:lnTo>
                    <a:pt x="170721" y="56996"/>
                  </a:lnTo>
                  <a:lnTo>
                    <a:pt x="170533" y="66932"/>
                  </a:lnTo>
                  <a:lnTo>
                    <a:pt x="169805" y="77379"/>
                  </a:lnTo>
                  <a:lnTo>
                    <a:pt x="168456" y="89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372718" y="2761934"/>
              <a:ext cx="107920" cy="303183"/>
            </a:xfrm>
            <a:custGeom>
              <a:avLst/>
              <a:gdLst/>
              <a:ahLst/>
              <a:cxnLst/>
              <a:rect l="0" t="0" r="0" b="0"/>
              <a:pathLst>
                <a:path w="107920" h="303183">
                  <a:moveTo>
                    <a:pt x="0" y="53320"/>
                  </a:moveTo>
                  <a:lnTo>
                    <a:pt x="67" y="67922"/>
                  </a:lnTo>
                  <a:lnTo>
                    <a:pt x="707" y="81193"/>
                  </a:lnTo>
                  <a:lnTo>
                    <a:pt x="1999" y="94399"/>
                  </a:lnTo>
                  <a:lnTo>
                    <a:pt x="3686" y="107913"/>
                  </a:lnTo>
                  <a:lnTo>
                    <a:pt x="5355" y="122070"/>
                  </a:lnTo>
                  <a:lnTo>
                    <a:pt x="6768" y="136977"/>
                  </a:lnTo>
                  <a:lnTo>
                    <a:pt x="7866" y="152569"/>
                  </a:lnTo>
                  <a:lnTo>
                    <a:pt x="8676" y="168715"/>
                  </a:lnTo>
                  <a:lnTo>
                    <a:pt x="9260" y="185275"/>
                  </a:lnTo>
                  <a:lnTo>
                    <a:pt x="9839" y="201970"/>
                  </a:lnTo>
                  <a:lnTo>
                    <a:pt x="10767" y="218405"/>
                  </a:lnTo>
                  <a:lnTo>
                    <a:pt x="12211" y="234383"/>
                  </a:lnTo>
                  <a:lnTo>
                    <a:pt x="14167" y="249892"/>
                  </a:lnTo>
                  <a:lnTo>
                    <a:pt x="16551" y="264999"/>
                  </a:lnTo>
                  <a:lnTo>
                    <a:pt x="19255" y="279764"/>
                  </a:lnTo>
                  <a:lnTo>
                    <a:pt x="21786" y="293151"/>
                  </a:lnTo>
                  <a:lnTo>
                    <a:pt x="23179" y="301669"/>
                  </a:lnTo>
                  <a:lnTo>
                    <a:pt x="23299" y="303182"/>
                  </a:lnTo>
                  <a:lnTo>
                    <a:pt x="22925" y="299477"/>
                  </a:lnTo>
                  <a:lnTo>
                    <a:pt x="22305" y="292308"/>
                  </a:lnTo>
                  <a:lnTo>
                    <a:pt x="21267" y="282841"/>
                  </a:lnTo>
                  <a:lnTo>
                    <a:pt x="19714" y="271847"/>
                  </a:lnTo>
                  <a:lnTo>
                    <a:pt x="17838" y="259837"/>
                  </a:lnTo>
                  <a:lnTo>
                    <a:pt x="16030" y="247151"/>
                  </a:lnTo>
                  <a:lnTo>
                    <a:pt x="14516" y="234014"/>
                  </a:lnTo>
                  <a:lnTo>
                    <a:pt x="13347" y="220576"/>
                  </a:lnTo>
                  <a:lnTo>
                    <a:pt x="12487" y="206938"/>
                  </a:lnTo>
                  <a:lnTo>
                    <a:pt x="11869" y="193167"/>
                  </a:lnTo>
                  <a:lnTo>
                    <a:pt x="11267" y="179307"/>
                  </a:lnTo>
                  <a:lnTo>
                    <a:pt x="10323" y="165387"/>
                  </a:lnTo>
                  <a:lnTo>
                    <a:pt x="8872" y="151428"/>
                  </a:lnTo>
                  <a:lnTo>
                    <a:pt x="7082" y="137443"/>
                  </a:lnTo>
                  <a:lnTo>
                    <a:pt x="5342" y="123440"/>
                  </a:lnTo>
                  <a:lnTo>
                    <a:pt x="3881" y="109430"/>
                  </a:lnTo>
                  <a:lnTo>
                    <a:pt x="2920" y="95580"/>
                  </a:lnTo>
                  <a:lnTo>
                    <a:pt x="2732" y="82201"/>
                  </a:lnTo>
                  <a:lnTo>
                    <a:pt x="3388" y="69423"/>
                  </a:lnTo>
                  <a:lnTo>
                    <a:pt x="4796" y="57215"/>
                  </a:lnTo>
                  <a:lnTo>
                    <a:pt x="6805" y="45477"/>
                  </a:lnTo>
                  <a:lnTo>
                    <a:pt x="9278" y="34111"/>
                  </a:lnTo>
                  <a:lnTo>
                    <a:pt x="12581" y="23511"/>
                  </a:lnTo>
                  <a:lnTo>
                    <a:pt x="17541" y="14523"/>
                  </a:lnTo>
                  <a:lnTo>
                    <a:pt x="24469" y="7489"/>
                  </a:lnTo>
                  <a:lnTo>
                    <a:pt x="33056" y="2597"/>
                  </a:lnTo>
                  <a:lnTo>
                    <a:pt x="42654" y="129"/>
                  </a:lnTo>
                  <a:lnTo>
                    <a:pt x="52771" y="0"/>
                  </a:lnTo>
                  <a:lnTo>
                    <a:pt x="62968" y="2167"/>
                  </a:lnTo>
                  <a:lnTo>
                    <a:pt x="72800" y="6804"/>
                  </a:lnTo>
                  <a:lnTo>
                    <a:pt x="82063" y="13771"/>
                  </a:lnTo>
                  <a:lnTo>
                    <a:pt x="90432" y="22683"/>
                  </a:lnTo>
                  <a:lnTo>
                    <a:pt x="97382" y="33097"/>
                  </a:lnTo>
                  <a:lnTo>
                    <a:pt x="102753" y="44613"/>
                  </a:lnTo>
                  <a:lnTo>
                    <a:pt x="106377" y="56748"/>
                  </a:lnTo>
                  <a:lnTo>
                    <a:pt x="107919" y="68960"/>
                  </a:lnTo>
                  <a:lnTo>
                    <a:pt x="107401" y="80943"/>
                  </a:lnTo>
                  <a:lnTo>
                    <a:pt x="105122" y="92445"/>
                  </a:lnTo>
                  <a:lnTo>
                    <a:pt x="101468" y="103176"/>
                  </a:lnTo>
                  <a:lnTo>
                    <a:pt x="96783" y="113054"/>
                  </a:lnTo>
                  <a:lnTo>
                    <a:pt x="91031" y="121840"/>
                  </a:lnTo>
                  <a:lnTo>
                    <a:pt x="83815" y="129072"/>
                  </a:lnTo>
                  <a:lnTo>
                    <a:pt x="75049" y="134645"/>
                  </a:lnTo>
                  <a:lnTo>
                    <a:pt x="65330" y="138953"/>
                  </a:lnTo>
                  <a:lnTo>
                    <a:pt x="54719" y="143229"/>
                  </a:lnTo>
                  <a:lnTo>
                    <a:pt x="41164" y="148968"/>
                  </a:lnTo>
                  <a:lnTo>
                    <a:pt x="21057" y="158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04958" y="2752111"/>
              <a:ext cx="194145" cy="140797"/>
            </a:xfrm>
            <a:custGeom>
              <a:avLst/>
              <a:gdLst/>
              <a:ahLst/>
              <a:cxnLst/>
              <a:rect l="0" t="0" r="0" b="0"/>
              <a:pathLst>
                <a:path w="194145" h="140797">
                  <a:moveTo>
                    <a:pt x="109916" y="94728"/>
                  </a:moveTo>
                  <a:lnTo>
                    <a:pt x="112715" y="85927"/>
                  </a:lnTo>
                  <a:lnTo>
                    <a:pt x="114217" y="77581"/>
                  </a:lnTo>
                  <a:lnTo>
                    <a:pt x="114524" y="68882"/>
                  </a:lnTo>
                  <a:lnTo>
                    <a:pt x="113844" y="59761"/>
                  </a:lnTo>
                  <a:lnTo>
                    <a:pt x="112377" y="50266"/>
                  </a:lnTo>
                  <a:lnTo>
                    <a:pt x="110299" y="40483"/>
                  </a:lnTo>
                  <a:lnTo>
                    <a:pt x="107443" y="30815"/>
                  </a:lnTo>
                  <a:lnTo>
                    <a:pt x="103324" y="21937"/>
                  </a:lnTo>
                  <a:lnTo>
                    <a:pt x="97775" y="14167"/>
                  </a:lnTo>
                  <a:lnTo>
                    <a:pt x="90931" y="7799"/>
                  </a:lnTo>
                  <a:lnTo>
                    <a:pt x="83042" y="3271"/>
                  </a:lnTo>
                  <a:lnTo>
                    <a:pt x="74369" y="645"/>
                  </a:lnTo>
                  <a:lnTo>
                    <a:pt x="65291" y="0"/>
                  </a:lnTo>
                  <a:lnTo>
                    <a:pt x="56285" y="1603"/>
                  </a:lnTo>
                  <a:lnTo>
                    <a:pt x="47604" y="5384"/>
                  </a:lnTo>
                  <a:lnTo>
                    <a:pt x="39303" y="11005"/>
                  </a:lnTo>
                  <a:lnTo>
                    <a:pt x="31341" y="18056"/>
                  </a:lnTo>
                  <a:lnTo>
                    <a:pt x="23659" y="26170"/>
                  </a:lnTo>
                  <a:lnTo>
                    <a:pt x="16516" y="35208"/>
                  </a:lnTo>
                  <a:lnTo>
                    <a:pt x="10470" y="45251"/>
                  </a:lnTo>
                  <a:lnTo>
                    <a:pt x="5741" y="56260"/>
                  </a:lnTo>
                  <a:lnTo>
                    <a:pt x="2396" y="67924"/>
                  </a:lnTo>
                  <a:lnTo>
                    <a:pt x="517" y="79752"/>
                  </a:lnTo>
                  <a:lnTo>
                    <a:pt x="0" y="91445"/>
                  </a:lnTo>
                  <a:lnTo>
                    <a:pt x="770" y="102737"/>
                  </a:lnTo>
                  <a:lnTo>
                    <a:pt x="2874" y="113320"/>
                  </a:lnTo>
                  <a:lnTo>
                    <a:pt x="6217" y="123085"/>
                  </a:lnTo>
                  <a:lnTo>
                    <a:pt x="10747" y="131456"/>
                  </a:lnTo>
                  <a:lnTo>
                    <a:pt x="16537" y="137343"/>
                  </a:lnTo>
                  <a:lnTo>
                    <a:pt x="23501" y="140372"/>
                  </a:lnTo>
                  <a:lnTo>
                    <a:pt x="31278" y="140796"/>
                  </a:lnTo>
                  <a:lnTo>
                    <a:pt x="39336" y="139112"/>
                  </a:lnTo>
                  <a:lnTo>
                    <a:pt x="47346" y="135836"/>
                  </a:lnTo>
                  <a:lnTo>
                    <a:pt x="55180" y="131403"/>
                  </a:lnTo>
                  <a:lnTo>
                    <a:pt x="62820" y="126154"/>
                  </a:lnTo>
                  <a:lnTo>
                    <a:pt x="70287" y="120332"/>
                  </a:lnTo>
                  <a:lnTo>
                    <a:pt x="77455" y="113952"/>
                  </a:lnTo>
                  <a:lnTo>
                    <a:pt x="84049" y="106831"/>
                  </a:lnTo>
                  <a:lnTo>
                    <a:pt x="89996" y="98961"/>
                  </a:lnTo>
                  <a:lnTo>
                    <a:pt x="96308" y="91648"/>
                  </a:lnTo>
                  <a:lnTo>
                    <a:pt x="103648" y="87330"/>
                  </a:lnTo>
                  <a:lnTo>
                    <a:pt x="110920" y="86725"/>
                  </a:lnTo>
                  <a:lnTo>
                    <a:pt x="117923" y="88933"/>
                  </a:lnTo>
                  <a:lnTo>
                    <a:pt x="124790" y="92942"/>
                  </a:lnTo>
                  <a:lnTo>
                    <a:pt x="131793" y="97567"/>
                  </a:lnTo>
                  <a:lnTo>
                    <a:pt x="139291" y="101453"/>
                  </a:lnTo>
                  <a:lnTo>
                    <a:pt x="147418" y="103953"/>
                  </a:lnTo>
                  <a:lnTo>
                    <a:pt x="155877" y="104975"/>
                  </a:lnTo>
                  <a:lnTo>
                    <a:pt x="164971" y="104669"/>
                  </a:lnTo>
                  <a:lnTo>
                    <a:pt x="176617" y="101885"/>
                  </a:lnTo>
                  <a:lnTo>
                    <a:pt x="194144" y="94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16968" y="2709969"/>
              <a:ext cx="108477" cy="138988"/>
            </a:xfrm>
            <a:custGeom>
              <a:avLst/>
              <a:gdLst/>
              <a:ahLst/>
              <a:cxnLst/>
              <a:rect l="0" t="0" r="0" b="0"/>
              <a:pathLst>
                <a:path w="108477" h="138988">
                  <a:moveTo>
                    <a:pt x="3191" y="63171"/>
                  </a:moveTo>
                  <a:lnTo>
                    <a:pt x="3258" y="74839"/>
                  </a:lnTo>
                  <a:lnTo>
                    <a:pt x="3898" y="85328"/>
                  </a:lnTo>
                  <a:lnTo>
                    <a:pt x="5194" y="95634"/>
                  </a:lnTo>
                  <a:lnTo>
                    <a:pt x="7054" y="106108"/>
                  </a:lnTo>
                  <a:lnTo>
                    <a:pt x="9370" y="117100"/>
                  </a:lnTo>
                  <a:lnTo>
                    <a:pt x="12001" y="128645"/>
                  </a:lnTo>
                  <a:lnTo>
                    <a:pt x="13601" y="137255"/>
                  </a:lnTo>
                  <a:lnTo>
                    <a:pt x="12938" y="138987"/>
                  </a:lnTo>
                  <a:lnTo>
                    <a:pt x="11006" y="135763"/>
                  </a:lnTo>
                  <a:lnTo>
                    <a:pt x="8450" y="129613"/>
                  </a:lnTo>
                  <a:lnTo>
                    <a:pt x="5556" y="121747"/>
                  </a:lnTo>
                  <a:lnTo>
                    <a:pt x="2784" y="112699"/>
                  </a:lnTo>
                  <a:lnTo>
                    <a:pt x="829" y="102562"/>
                  </a:lnTo>
                  <a:lnTo>
                    <a:pt x="0" y="91447"/>
                  </a:lnTo>
                  <a:lnTo>
                    <a:pt x="427" y="79692"/>
                  </a:lnTo>
                  <a:lnTo>
                    <a:pt x="2233" y="67792"/>
                  </a:lnTo>
                  <a:lnTo>
                    <a:pt x="5342" y="56051"/>
                  </a:lnTo>
                  <a:lnTo>
                    <a:pt x="9701" y="44894"/>
                  </a:lnTo>
                  <a:lnTo>
                    <a:pt x="15367" y="34933"/>
                  </a:lnTo>
                  <a:lnTo>
                    <a:pt x="22254" y="26389"/>
                  </a:lnTo>
                  <a:lnTo>
                    <a:pt x="30317" y="19313"/>
                  </a:lnTo>
                  <a:lnTo>
                    <a:pt x="39632" y="13769"/>
                  </a:lnTo>
                  <a:lnTo>
                    <a:pt x="50107" y="9630"/>
                  </a:lnTo>
                  <a:lnTo>
                    <a:pt x="61127" y="6638"/>
                  </a:lnTo>
                  <a:lnTo>
                    <a:pt x="72828" y="4206"/>
                  </a:lnTo>
                  <a:lnTo>
                    <a:pt x="87353" y="2115"/>
                  </a:lnTo>
                  <a:lnTo>
                    <a:pt x="1084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45678" y="2743948"/>
              <a:ext cx="169280" cy="98950"/>
            </a:xfrm>
            <a:custGeom>
              <a:avLst/>
              <a:gdLst/>
              <a:ahLst/>
              <a:cxnLst/>
              <a:rect l="0" t="0" r="0" b="0"/>
              <a:pathLst>
                <a:path w="169280" h="98950">
                  <a:moveTo>
                    <a:pt x="85051" y="60778"/>
                  </a:moveTo>
                  <a:lnTo>
                    <a:pt x="87850" y="51976"/>
                  </a:lnTo>
                  <a:lnTo>
                    <a:pt x="89352" y="43630"/>
                  </a:lnTo>
                  <a:lnTo>
                    <a:pt x="89650" y="34940"/>
                  </a:lnTo>
                  <a:lnTo>
                    <a:pt x="88625" y="26165"/>
                  </a:lnTo>
                  <a:lnTo>
                    <a:pt x="85860" y="17966"/>
                  </a:lnTo>
                  <a:lnTo>
                    <a:pt x="81285" y="10695"/>
                  </a:lnTo>
                  <a:lnTo>
                    <a:pt x="75124" y="4850"/>
                  </a:lnTo>
                  <a:lnTo>
                    <a:pt x="67708" y="1214"/>
                  </a:lnTo>
                  <a:lnTo>
                    <a:pt x="59359" y="0"/>
                  </a:lnTo>
                  <a:lnTo>
                    <a:pt x="50502" y="949"/>
                  </a:lnTo>
                  <a:lnTo>
                    <a:pt x="41645" y="3630"/>
                  </a:lnTo>
                  <a:lnTo>
                    <a:pt x="33069" y="7616"/>
                  </a:lnTo>
                  <a:lnTo>
                    <a:pt x="25007" y="12713"/>
                  </a:lnTo>
                  <a:lnTo>
                    <a:pt x="17739" y="18947"/>
                  </a:lnTo>
                  <a:lnTo>
                    <a:pt x="11340" y="26252"/>
                  </a:lnTo>
                  <a:lnTo>
                    <a:pt x="6043" y="34612"/>
                  </a:lnTo>
                  <a:lnTo>
                    <a:pt x="2307" y="44134"/>
                  </a:lnTo>
                  <a:lnTo>
                    <a:pt x="248" y="54752"/>
                  </a:lnTo>
                  <a:lnTo>
                    <a:pt x="0" y="65797"/>
                  </a:lnTo>
                  <a:lnTo>
                    <a:pt x="1878" y="76139"/>
                  </a:lnTo>
                  <a:lnTo>
                    <a:pt x="5841" y="85186"/>
                  </a:lnTo>
                  <a:lnTo>
                    <a:pt x="11417" y="92392"/>
                  </a:lnTo>
                  <a:lnTo>
                    <a:pt x="17906" y="97025"/>
                  </a:lnTo>
                  <a:lnTo>
                    <a:pt x="24820" y="98949"/>
                  </a:lnTo>
                  <a:lnTo>
                    <a:pt x="31898" y="98496"/>
                  </a:lnTo>
                  <a:lnTo>
                    <a:pt x="39023" y="96155"/>
                  </a:lnTo>
                  <a:lnTo>
                    <a:pt x="46135" y="92397"/>
                  </a:lnTo>
                  <a:lnTo>
                    <a:pt x="52893" y="87285"/>
                  </a:lnTo>
                  <a:lnTo>
                    <a:pt x="58680" y="80509"/>
                  </a:lnTo>
                  <a:lnTo>
                    <a:pt x="63245" y="72032"/>
                  </a:lnTo>
                  <a:lnTo>
                    <a:pt x="66819" y="62239"/>
                  </a:lnTo>
                  <a:lnTo>
                    <a:pt x="69916" y="51750"/>
                  </a:lnTo>
                  <a:lnTo>
                    <a:pt x="72896" y="41060"/>
                  </a:lnTo>
                  <a:lnTo>
                    <a:pt x="76071" y="32833"/>
                  </a:lnTo>
                  <a:lnTo>
                    <a:pt x="79484" y="30288"/>
                  </a:lnTo>
                  <a:lnTo>
                    <a:pt x="82993" y="32547"/>
                  </a:lnTo>
                  <a:lnTo>
                    <a:pt x="86908" y="37950"/>
                  </a:lnTo>
                  <a:lnTo>
                    <a:pt x="91595" y="44959"/>
                  </a:lnTo>
                  <a:lnTo>
                    <a:pt x="97366" y="52199"/>
                  </a:lnTo>
                  <a:lnTo>
                    <a:pt x="104260" y="58949"/>
                  </a:lnTo>
                  <a:lnTo>
                    <a:pt x="112129" y="64670"/>
                  </a:lnTo>
                  <a:lnTo>
                    <a:pt x="120766" y="68784"/>
                  </a:lnTo>
                  <a:lnTo>
                    <a:pt x="129962" y="71157"/>
                  </a:lnTo>
                  <a:lnTo>
                    <a:pt x="139098" y="72143"/>
                  </a:lnTo>
                  <a:lnTo>
                    <a:pt x="148052" y="72482"/>
                  </a:lnTo>
                  <a:lnTo>
                    <a:pt x="157608" y="72205"/>
                  </a:lnTo>
                  <a:lnTo>
                    <a:pt x="169279" y="71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59784" y="2499399"/>
              <a:ext cx="18344" cy="326384"/>
            </a:xfrm>
            <a:custGeom>
              <a:avLst/>
              <a:gdLst/>
              <a:ahLst/>
              <a:cxnLst/>
              <a:rect l="0" t="0" r="0" b="0"/>
              <a:pathLst>
                <a:path w="18344" h="326384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56"/>
                  </a:lnTo>
                  <a:lnTo>
                    <a:pt x="200" y="53818"/>
                  </a:lnTo>
                  <a:lnTo>
                    <a:pt x="0" y="69166"/>
                  </a:lnTo>
                  <a:lnTo>
                    <a:pt x="651" y="83809"/>
                  </a:lnTo>
                  <a:lnTo>
                    <a:pt x="1889" y="98050"/>
                  </a:lnTo>
                  <a:lnTo>
                    <a:pt x="3254" y="112885"/>
                  </a:lnTo>
                  <a:lnTo>
                    <a:pt x="4463" y="128858"/>
                  </a:lnTo>
                  <a:lnTo>
                    <a:pt x="5425" y="145874"/>
                  </a:lnTo>
                  <a:lnTo>
                    <a:pt x="6145" y="163461"/>
                  </a:lnTo>
                  <a:lnTo>
                    <a:pt x="6663" y="181258"/>
                  </a:lnTo>
                  <a:lnTo>
                    <a:pt x="7029" y="198922"/>
                  </a:lnTo>
                  <a:lnTo>
                    <a:pt x="7282" y="216075"/>
                  </a:lnTo>
                  <a:lnTo>
                    <a:pt x="7459" y="232565"/>
                  </a:lnTo>
                  <a:lnTo>
                    <a:pt x="7750" y="248262"/>
                  </a:lnTo>
                  <a:lnTo>
                    <a:pt x="8478" y="262971"/>
                  </a:lnTo>
                  <a:lnTo>
                    <a:pt x="9780" y="276670"/>
                  </a:lnTo>
                  <a:lnTo>
                    <a:pt x="11478" y="289048"/>
                  </a:lnTo>
                  <a:lnTo>
                    <a:pt x="13333" y="300632"/>
                  </a:lnTo>
                  <a:lnTo>
                    <a:pt x="15510" y="312440"/>
                  </a:lnTo>
                  <a:lnTo>
                    <a:pt x="1834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972843" y="2636270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85506" y="2933"/>
                  </a:lnTo>
                  <a:lnTo>
                    <a:pt x="172875" y="5716"/>
                  </a:lnTo>
                  <a:lnTo>
                    <a:pt x="160971" y="8615"/>
                  </a:lnTo>
                  <a:lnTo>
                    <a:pt x="149489" y="11656"/>
                  </a:lnTo>
                  <a:lnTo>
                    <a:pt x="138296" y="14820"/>
                  </a:lnTo>
                  <a:lnTo>
                    <a:pt x="127310" y="18085"/>
                  </a:lnTo>
                  <a:lnTo>
                    <a:pt x="116467" y="21422"/>
                  </a:lnTo>
                  <a:lnTo>
                    <a:pt x="105725" y="24814"/>
                  </a:lnTo>
                  <a:lnTo>
                    <a:pt x="95052" y="28247"/>
                  </a:lnTo>
                  <a:lnTo>
                    <a:pt x="84426" y="31875"/>
                  </a:lnTo>
                  <a:lnTo>
                    <a:pt x="73832" y="35995"/>
                  </a:lnTo>
                  <a:lnTo>
                    <a:pt x="63264" y="40724"/>
                  </a:lnTo>
                  <a:lnTo>
                    <a:pt x="52784" y="45718"/>
                  </a:lnTo>
                  <a:lnTo>
                    <a:pt x="41284" y="50756"/>
                  </a:lnTo>
                  <a:lnTo>
                    <a:pt x="25515" y="562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178800" y="2731026"/>
              <a:ext cx="4614" cy="94757"/>
            </a:xfrm>
            <a:custGeom>
              <a:avLst/>
              <a:gdLst/>
              <a:ahLst/>
              <a:cxnLst/>
              <a:rect l="0" t="0" r="0" b="0"/>
              <a:pathLst>
                <a:path w="4614" h="94757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47"/>
                  </a:lnTo>
                  <a:lnTo>
                    <a:pt x="512" y="35088"/>
                  </a:lnTo>
                  <a:lnTo>
                    <a:pt x="1385" y="46279"/>
                  </a:lnTo>
                  <a:lnTo>
                    <a:pt x="2691" y="63760"/>
                  </a:lnTo>
                  <a:lnTo>
                    <a:pt x="461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2162355" y="2512094"/>
            <a:ext cx="1473991" cy="410011"/>
            <a:chOff x="2162355" y="2512094"/>
            <a:chExt cx="1473991" cy="410011"/>
          </a:xfrm>
        </p:grpSpPr>
        <p:sp>
          <p:nvSpPr>
            <p:cNvPr id="116" name="Freeform 115"/>
            <p:cNvSpPr/>
            <p:nvPr/>
          </p:nvSpPr>
          <p:spPr>
            <a:xfrm>
              <a:off x="2225526" y="2678383"/>
              <a:ext cx="126344" cy="142945"/>
            </a:xfrm>
            <a:custGeom>
              <a:avLst/>
              <a:gdLst/>
              <a:ahLst/>
              <a:cxnLst/>
              <a:rect l="0" t="0" r="0" b="0"/>
              <a:pathLst>
                <a:path w="126344" h="142945">
                  <a:moveTo>
                    <a:pt x="0" y="10529"/>
                  </a:moveTo>
                  <a:lnTo>
                    <a:pt x="2934" y="19330"/>
                  </a:lnTo>
                  <a:lnTo>
                    <a:pt x="5717" y="27677"/>
                  </a:lnTo>
                  <a:lnTo>
                    <a:pt x="8621" y="36376"/>
                  </a:lnTo>
                  <a:lnTo>
                    <a:pt x="11834" y="45497"/>
                  </a:lnTo>
                  <a:lnTo>
                    <a:pt x="15647" y="54992"/>
                  </a:lnTo>
                  <a:lnTo>
                    <a:pt x="20160" y="64784"/>
                  </a:lnTo>
                  <a:lnTo>
                    <a:pt x="25150" y="74798"/>
                  </a:lnTo>
                  <a:lnTo>
                    <a:pt x="30190" y="84971"/>
                  </a:lnTo>
                  <a:lnTo>
                    <a:pt x="35021" y="95258"/>
                  </a:lnTo>
                  <a:lnTo>
                    <a:pt x="39569" y="105622"/>
                  </a:lnTo>
                  <a:lnTo>
                    <a:pt x="43850" y="116040"/>
                  </a:lnTo>
                  <a:lnTo>
                    <a:pt x="47939" y="126462"/>
                  </a:lnTo>
                  <a:lnTo>
                    <a:pt x="52795" y="135724"/>
                  </a:lnTo>
                  <a:lnTo>
                    <a:pt x="59012" y="141514"/>
                  </a:lnTo>
                  <a:lnTo>
                    <a:pt x="65350" y="142944"/>
                  </a:lnTo>
                  <a:lnTo>
                    <a:pt x="71217" y="140723"/>
                  </a:lnTo>
                  <a:lnTo>
                    <a:pt x="76518" y="135843"/>
                  </a:lnTo>
                  <a:lnTo>
                    <a:pt x="81327" y="128955"/>
                  </a:lnTo>
                  <a:lnTo>
                    <a:pt x="85755" y="120340"/>
                  </a:lnTo>
                  <a:lnTo>
                    <a:pt x="89901" y="110280"/>
                  </a:lnTo>
                  <a:lnTo>
                    <a:pt x="93847" y="99248"/>
                  </a:lnTo>
                  <a:lnTo>
                    <a:pt x="97654" y="87840"/>
                  </a:lnTo>
                  <a:lnTo>
                    <a:pt x="101365" y="76422"/>
                  </a:lnTo>
                  <a:lnTo>
                    <a:pt x="105010" y="65142"/>
                  </a:lnTo>
                  <a:lnTo>
                    <a:pt x="108610" y="54035"/>
                  </a:lnTo>
                  <a:lnTo>
                    <a:pt x="112177" y="43094"/>
                  </a:lnTo>
                  <a:lnTo>
                    <a:pt x="115566" y="32744"/>
                  </a:lnTo>
                  <a:lnTo>
                    <a:pt x="118823" y="22824"/>
                  </a:lnTo>
                  <a:lnTo>
                    <a:pt x="122233" y="12463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84975" y="2684471"/>
              <a:ext cx="140423" cy="193955"/>
            </a:xfrm>
            <a:custGeom>
              <a:avLst/>
              <a:gdLst/>
              <a:ahLst/>
              <a:cxnLst/>
              <a:rect l="0" t="0" r="0" b="0"/>
              <a:pathLst>
                <a:path w="140423" h="193955">
                  <a:moveTo>
                    <a:pt x="30064" y="57083"/>
                  </a:moveTo>
                  <a:lnTo>
                    <a:pt x="36066" y="62817"/>
                  </a:lnTo>
                  <a:lnTo>
                    <a:pt x="42911" y="67101"/>
                  </a:lnTo>
                  <a:lnTo>
                    <a:pt x="51298" y="70303"/>
                  </a:lnTo>
                  <a:lnTo>
                    <a:pt x="60926" y="72491"/>
                  </a:lnTo>
                  <a:lnTo>
                    <a:pt x="71240" y="73540"/>
                  </a:lnTo>
                  <a:lnTo>
                    <a:pt x="81848" y="73477"/>
                  </a:lnTo>
                  <a:lnTo>
                    <a:pt x="92546" y="72308"/>
                  </a:lnTo>
                  <a:lnTo>
                    <a:pt x="103246" y="69931"/>
                  </a:lnTo>
                  <a:lnTo>
                    <a:pt x="113900" y="66404"/>
                  </a:lnTo>
                  <a:lnTo>
                    <a:pt x="123848" y="61749"/>
                  </a:lnTo>
                  <a:lnTo>
                    <a:pt x="131864" y="55876"/>
                  </a:lnTo>
                  <a:lnTo>
                    <a:pt x="137428" y="48855"/>
                  </a:lnTo>
                  <a:lnTo>
                    <a:pt x="140349" y="41040"/>
                  </a:lnTo>
                  <a:lnTo>
                    <a:pt x="140422" y="32957"/>
                  </a:lnTo>
                  <a:lnTo>
                    <a:pt x="137834" y="24940"/>
                  </a:lnTo>
                  <a:lnTo>
                    <a:pt x="132878" y="17440"/>
                  </a:lnTo>
                  <a:lnTo>
                    <a:pt x="125756" y="11089"/>
                  </a:lnTo>
                  <a:lnTo>
                    <a:pt x="116789" y="6123"/>
                  </a:lnTo>
                  <a:lnTo>
                    <a:pt x="106366" y="2603"/>
                  </a:lnTo>
                  <a:lnTo>
                    <a:pt x="94855" y="600"/>
                  </a:lnTo>
                  <a:lnTo>
                    <a:pt x="82570" y="0"/>
                  </a:lnTo>
                  <a:lnTo>
                    <a:pt x="70068" y="884"/>
                  </a:lnTo>
                  <a:lnTo>
                    <a:pt x="58135" y="3595"/>
                  </a:lnTo>
                  <a:lnTo>
                    <a:pt x="47149" y="8163"/>
                  </a:lnTo>
                  <a:lnTo>
                    <a:pt x="37129" y="14500"/>
                  </a:lnTo>
                  <a:lnTo>
                    <a:pt x="27931" y="22573"/>
                  </a:lnTo>
                  <a:lnTo>
                    <a:pt x="19384" y="32190"/>
                  </a:lnTo>
                  <a:lnTo>
                    <a:pt x="11811" y="43052"/>
                  </a:lnTo>
                  <a:lnTo>
                    <a:pt x="6001" y="54860"/>
                  </a:lnTo>
                  <a:lnTo>
                    <a:pt x="2240" y="67354"/>
                  </a:lnTo>
                  <a:lnTo>
                    <a:pt x="358" y="80335"/>
                  </a:lnTo>
                  <a:lnTo>
                    <a:pt x="0" y="93655"/>
                  </a:lnTo>
                  <a:lnTo>
                    <a:pt x="804" y="107198"/>
                  </a:lnTo>
                  <a:lnTo>
                    <a:pt x="2782" y="120564"/>
                  </a:lnTo>
                  <a:lnTo>
                    <a:pt x="6305" y="133085"/>
                  </a:lnTo>
                  <a:lnTo>
                    <a:pt x="11448" y="144465"/>
                  </a:lnTo>
                  <a:lnTo>
                    <a:pt x="18019" y="154581"/>
                  </a:lnTo>
                  <a:lnTo>
                    <a:pt x="25724" y="163311"/>
                  </a:lnTo>
                  <a:lnTo>
                    <a:pt x="34284" y="170735"/>
                  </a:lnTo>
                  <a:lnTo>
                    <a:pt x="43624" y="176909"/>
                  </a:lnTo>
                  <a:lnTo>
                    <a:pt x="53871" y="181773"/>
                  </a:lnTo>
                  <a:lnTo>
                    <a:pt x="65013" y="185421"/>
                  </a:lnTo>
                  <a:lnTo>
                    <a:pt x="76698" y="188065"/>
                  </a:lnTo>
                  <a:lnTo>
                    <a:pt x="89669" y="190219"/>
                  </a:lnTo>
                  <a:lnTo>
                    <a:pt x="107301" y="192073"/>
                  </a:lnTo>
                  <a:lnTo>
                    <a:pt x="135350" y="193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88780" y="2705356"/>
              <a:ext cx="73701" cy="4614"/>
            </a:xfrm>
            <a:custGeom>
              <a:avLst/>
              <a:gdLst/>
              <a:ahLst/>
              <a:cxnLst/>
              <a:rect l="0" t="0" r="0" b="0"/>
              <a:pathLst>
                <a:path w="73701" h="4614">
                  <a:moveTo>
                    <a:pt x="73700" y="4613"/>
                  </a:moveTo>
                  <a:lnTo>
                    <a:pt x="64899" y="1813"/>
                  </a:lnTo>
                  <a:lnTo>
                    <a:pt x="56552" y="311"/>
                  </a:lnTo>
                  <a:lnTo>
                    <a:pt x="47862" y="0"/>
                  </a:lnTo>
                  <a:lnTo>
                    <a:pt x="39025" y="513"/>
                  </a:lnTo>
                  <a:lnTo>
                    <a:pt x="29637" y="1385"/>
                  </a:lnTo>
                  <a:lnTo>
                    <a:pt x="17752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46708" y="2512094"/>
              <a:ext cx="252685" cy="397917"/>
            </a:xfrm>
            <a:custGeom>
              <a:avLst/>
              <a:gdLst/>
              <a:ahLst/>
              <a:cxnLst/>
              <a:rect l="0" t="0" r="0" b="0"/>
              <a:pathLst>
                <a:path w="252685" h="397917">
                  <a:moveTo>
                    <a:pt x="0" y="397916"/>
                  </a:moveTo>
                  <a:lnTo>
                    <a:pt x="2934" y="388981"/>
                  </a:lnTo>
                  <a:lnTo>
                    <a:pt x="5716" y="379354"/>
                  </a:lnTo>
                  <a:lnTo>
                    <a:pt x="8615" y="368067"/>
                  </a:lnTo>
                  <a:lnTo>
                    <a:pt x="11656" y="355399"/>
                  </a:lnTo>
                  <a:lnTo>
                    <a:pt x="14821" y="341920"/>
                  </a:lnTo>
                  <a:lnTo>
                    <a:pt x="18085" y="328043"/>
                  </a:lnTo>
                  <a:lnTo>
                    <a:pt x="21423" y="313835"/>
                  </a:lnTo>
                  <a:lnTo>
                    <a:pt x="24814" y="299095"/>
                  </a:lnTo>
                  <a:lnTo>
                    <a:pt x="28243" y="283745"/>
                  </a:lnTo>
                  <a:lnTo>
                    <a:pt x="31698" y="267999"/>
                  </a:lnTo>
                  <a:lnTo>
                    <a:pt x="35170" y="252269"/>
                  </a:lnTo>
                  <a:lnTo>
                    <a:pt x="38655" y="236795"/>
                  </a:lnTo>
                  <a:lnTo>
                    <a:pt x="42148" y="221641"/>
                  </a:lnTo>
                  <a:lnTo>
                    <a:pt x="45646" y="206779"/>
                  </a:lnTo>
                  <a:lnTo>
                    <a:pt x="49143" y="192151"/>
                  </a:lnTo>
                  <a:lnTo>
                    <a:pt x="52475" y="177701"/>
                  </a:lnTo>
                  <a:lnTo>
                    <a:pt x="55333" y="163378"/>
                  </a:lnTo>
                  <a:lnTo>
                    <a:pt x="57596" y="149177"/>
                  </a:lnTo>
                  <a:lnTo>
                    <a:pt x="59645" y="136229"/>
                  </a:lnTo>
                  <a:lnTo>
                    <a:pt x="62892" y="127106"/>
                  </a:lnTo>
                  <a:lnTo>
                    <a:pt x="67793" y="123134"/>
                  </a:lnTo>
                  <a:lnTo>
                    <a:pt x="72918" y="123618"/>
                  </a:lnTo>
                  <a:lnTo>
                    <a:pt x="77726" y="127353"/>
                  </a:lnTo>
                  <a:lnTo>
                    <a:pt x="82178" y="133327"/>
                  </a:lnTo>
                  <a:lnTo>
                    <a:pt x="86346" y="140810"/>
                  </a:lnTo>
                  <a:lnTo>
                    <a:pt x="90312" y="149301"/>
                  </a:lnTo>
                  <a:lnTo>
                    <a:pt x="94302" y="158300"/>
                  </a:lnTo>
                  <a:lnTo>
                    <a:pt x="98668" y="167275"/>
                  </a:lnTo>
                  <a:lnTo>
                    <a:pt x="103575" y="175929"/>
                  </a:lnTo>
                  <a:lnTo>
                    <a:pt x="109177" y="183538"/>
                  </a:lnTo>
                  <a:lnTo>
                    <a:pt x="115694" y="188908"/>
                  </a:lnTo>
                  <a:lnTo>
                    <a:pt x="123151" y="191580"/>
                  </a:lnTo>
                  <a:lnTo>
                    <a:pt x="131259" y="191423"/>
                  </a:lnTo>
                  <a:lnTo>
                    <a:pt x="139540" y="188284"/>
                  </a:lnTo>
                  <a:lnTo>
                    <a:pt x="147695" y="182395"/>
                  </a:lnTo>
                  <a:lnTo>
                    <a:pt x="155456" y="174241"/>
                  </a:lnTo>
                  <a:lnTo>
                    <a:pt x="162514" y="164351"/>
                  </a:lnTo>
                  <a:lnTo>
                    <a:pt x="168782" y="153194"/>
                  </a:lnTo>
                  <a:lnTo>
                    <a:pt x="174499" y="141302"/>
                  </a:lnTo>
                  <a:lnTo>
                    <a:pt x="180114" y="129256"/>
                  </a:lnTo>
                  <a:lnTo>
                    <a:pt x="185892" y="117375"/>
                  </a:lnTo>
                  <a:lnTo>
                    <a:pt x="191759" y="105602"/>
                  </a:lnTo>
                  <a:lnTo>
                    <a:pt x="197399" y="93624"/>
                  </a:lnTo>
                  <a:lnTo>
                    <a:pt x="202638" y="81269"/>
                  </a:lnTo>
                  <a:lnTo>
                    <a:pt x="207461" y="68681"/>
                  </a:lnTo>
                  <a:lnTo>
                    <a:pt x="211928" y="56223"/>
                  </a:lnTo>
                  <a:lnTo>
                    <a:pt x="216115" y="44099"/>
                  </a:lnTo>
                  <a:lnTo>
                    <a:pt x="220097" y="32346"/>
                  </a:lnTo>
                  <a:lnTo>
                    <a:pt x="223931" y="20921"/>
                  </a:lnTo>
                  <a:lnTo>
                    <a:pt x="227641" y="9832"/>
                  </a:lnTo>
                  <a:lnTo>
                    <a:pt x="230572" y="1734"/>
                  </a:lnTo>
                  <a:lnTo>
                    <a:pt x="232012" y="0"/>
                  </a:lnTo>
                  <a:lnTo>
                    <a:pt x="232477" y="3593"/>
                  </a:lnTo>
                  <a:lnTo>
                    <a:pt x="232327" y="10650"/>
                  </a:lnTo>
                  <a:lnTo>
                    <a:pt x="231541" y="19599"/>
                  </a:lnTo>
                  <a:lnTo>
                    <a:pt x="230122" y="29486"/>
                  </a:lnTo>
                  <a:lnTo>
                    <a:pt x="228317" y="40134"/>
                  </a:lnTo>
                  <a:lnTo>
                    <a:pt x="226549" y="51913"/>
                  </a:lnTo>
                  <a:lnTo>
                    <a:pt x="225056" y="64974"/>
                  </a:lnTo>
                  <a:lnTo>
                    <a:pt x="223899" y="79366"/>
                  </a:lnTo>
                  <a:lnTo>
                    <a:pt x="223045" y="95175"/>
                  </a:lnTo>
                  <a:lnTo>
                    <a:pt x="222436" y="112301"/>
                  </a:lnTo>
                  <a:lnTo>
                    <a:pt x="222010" y="130516"/>
                  </a:lnTo>
                  <a:lnTo>
                    <a:pt x="221715" y="149568"/>
                  </a:lnTo>
                  <a:lnTo>
                    <a:pt x="221519" y="169228"/>
                  </a:lnTo>
                  <a:lnTo>
                    <a:pt x="221556" y="189158"/>
                  </a:lnTo>
                  <a:lnTo>
                    <a:pt x="222112" y="208916"/>
                  </a:lnTo>
                  <a:lnTo>
                    <a:pt x="223303" y="228271"/>
                  </a:lnTo>
                  <a:lnTo>
                    <a:pt x="225087" y="246861"/>
                  </a:lnTo>
                  <a:lnTo>
                    <a:pt x="227356" y="264125"/>
                  </a:lnTo>
                  <a:lnTo>
                    <a:pt x="229993" y="279886"/>
                  </a:lnTo>
                  <a:lnTo>
                    <a:pt x="232899" y="294284"/>
                  </a:lnTo>
                  <a:lnTo>
                    <a:pt x="235995" y="307584"/>
                  </a:lnTo>
                  <a:lnTo>
                    <a:pt x="239219" y="320041"/>
                  </a:lnTo>
                  <a:lnTo>
                    <a:pt x="242377" y="331432"/>
                  </a:lnTo>
                  <a:lnTo>
                    <a:pt x="245454" y="342172"/>
                  </a:lnTo>
                  <a:lnTo>
                    <a:pt x="248716" y="353210"/>
                  </a:lnTo>
                  <a:lnTo>
                    <a:pt x="252684" y="366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50284" y="2752083"/>
              <a:ext cx="101478" cy="125579"/>
            </a:xfrm>
            <a:custGeom>
              <a:avLst/>
              <a:gdLst/>
              <a:ahLst/>
              <a:cxnLst/>
              <a:rect l="0" t="0" r="0" b="0"/>
              <a:pathLst>
                <a:path w="101478" h="125579">
                  <a:moveTo>
                    <a:pt x="85978" y="0"/>
                  </a:moveTo>
                  <a:lnTo>
                    <a:pt x="74311" y="134"/>
                  </a:lnTo>
                  <a:lnTo>
                    <a:pt x="63822" y="1414"/>
                  </a:lnTo>
                  <a:lnTo>
                    <a:pt x="53529" y="4012"/>
                  </a:lnTo>
                  <a:lnTo>
                    <a:pt x="43573" y="7904"/>
                  </a:lnTo>
                  <a:lnTo>
                    <a:pt x="34526" y="13186"/>
                  </a:lnTo>
                  <a:lnTo>
                    <a:pt x="26643" y="19772"/>
                  </a:lnTo>
                  <a:lnTo>
                    <a:pt x="19866" y="27445"/>
                  </a:lnTo>
                  <a:lnTo>
                    <a:pt x="14001" y="35956"/>
                  </a:lnTo>
                  <a:lnTo>
                    <a:pt x="8842" y="45087"/>
                  </a:lnTo>
                  <a:lnTo>
                    <a:pt x="4530" y="54826"/>
                  </a:lnTo>
                  <a:lnTo>
                    <a:pt x="1530" y="65347"/>
                  </a:lnTo>
                  <a:lnTo>
                    <a:pt x="0" y="76672"/>
                  </a:lnTo>
                  <a:lnTo>
                    <a:pt x="125" y="88208"/>
                  </a:lnTo>
                  <a:lnTo>
                    <a:pt x="2262" y="98887"/>
                  </a:lnTo>
                  <a:lnTo>
                    <a:pt x="6411" y="108168"/>
                  </a:lnTo>
                  <a:lnTo>
                    <a:pt x="12452" y="115703"/>
                  </a:lnTo>
                  <a:lnTo>
                    <a:pt x="20319" y="121089"/>
                  </a:lnTo>
                  <a:lnTo>
                    <a:pt x="29785" y="124332"/>
                  </a:lnTo>
                  <a:lnTo>
                    <a:pt x="40206" y="125578"/>
                  </a:lnTo>
                  <a:lnTo>
                    <a:pt x="50651" y="124918"/>
                  </a:lnTo>
                  <a:lnTo>
                    <a:pt x="60591" y="122587"/>
                  </a:lnTo>
                  <a:lnTo>
                    <a:pt x="69718" y="118756"/>
                  </a:lnTo>
                  <a:lnTo>
                    <a:pt x="77777" y="113445"/>
                  </a:lnTo>
                  <a:lnTo>
                    <a:pt x="84746" y="106796"/>
                  </a:lnTo>
                  <a:lnTo>
                    <a:pt x="90613" y="98893"/>
                  </a:lnTo>
                  <a:lnTo>
                    <a:pt x="95272" y="89685"/>
                  </a:lnTo>
                  <a:lnTo>
                    <a:pt x="98772" y="79273"/>
                  </a:lnTo>
                  <a:lnTo>
                    <a:pt x="100972" y="68027"/>
                  </a:lnTo>
                  <a:lnTo>
                    <a:pt x="101477" y="56487"/>
                  </a:lnTo>
                  <a:lnTo>
                    <a:pt x="100227" y="44999"/>
                  </a:lnTo>
                  <a:lnTo>
                    <a:pt x="97565" y="34148"/>
                  </a:lnTo>
                  <a:lnTo>
                    <a:pt x="93690" y="23772"/>
                  </a:lnTo>
                  <a:lnTo>
                    <a:pt x="87147" y="12965"/>
                  </a:lnTo>
                  <a:lnTo>
                    <a:pt x="754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31019" y="2709969"/>
              <a:ext cx="105286" cy="166733"/>
            </a:xfrm>
            <a:custGeom>
              <a:avLst/>
              <a:gdLst/>
              <a:ahLst/>
              <a:cxnLst/>
              <a:rect l="0" t="0" r="0" b="0"/>
              <a:pathLst>
                <a:path w="105286" h="166733">
                  <a:moveTo>
                    <a:pt x="0" y="94757"/>
                  </a:moveTo>
                  <a:lnTo>
                    <a:pt x="3000" y="103625"/>
                  </a:lnTo>
                  <a:lnTo>
                    <a:pt x="6423" y="112612"/>
                  </a:lnTo>
                  <a:lnTo>
                    <a:pt x="10615" y="122603"/>
                  </a:lnTo>
                  <a:lnTo>
                    <a:pt x="15341" y="133410"/>
                  </a:lnTo>
                  <a:lnTo>
                    <a:pt x="20174" y="144574"/>
                  </a:lnTo>
                  <a:lnTo>
                    <a:pt x="24801" y="155707"/>
                  </a:lnTo>
                  <a:lnTo>
                    <a:pt x="27385" y="164146"/>
                  </a:lnTo>
                  <a:lnTo>
                    <a:pt x="26503" y="166732"/>
                  </a:lnTo>
                  <a:lnTo>
                    <a:pt x="23981" y="164538"/>
                  </a:lnTo>
                  <a:lnTo>
                    <a:pt x="20856" y="159229"/>
                  </a:lnTo>
                  <a:lnTo>
                    <a:pt x="17498" y="151983"/>
                  </a:lnTo>
                  <a:lnTo>
                    <a:pt x="14053" y="143535"/>
                  </a:lnTo>
                  <a:lnTo>
                    <a:pt x="10906" y="134172"/>
                  </a:lnTo>
                  <a:lnTo>
                    <a:pt x="8695" y="123861"/>
                  </a:lnTo>
                  <a:lnTo>
                    <a:pt x="7693" y="112648"/>
                  </a:lnTo>
                  <a:lnTo>
                    <a:pt x="8002" y="100837"/>
                  </a:lnTo>
                  <a:lnTo>
                    <a:pt x="9730" y="88904"/>
                  </a:lnTo>
                  <a:lnTo>
                    <a:pt x="12786" y="77138"/>
                  </a:lnTo>
                  <a:lnTo>
                    <a:pt x="17109" y="65796"/>
                  </a:lnTo>
                  <a:lnTo>
                    <a:pt x="22752" y="55178"/>
                  </a:lnTo>
                  <a:lnTo>
                    <a:pt x="29619" y="45376"/>
                  </a:lnTo>
                  <a:lnTo>
                    <a:pt x="37499" y="36472"/>
                  </a:lnTo>
                  <a:lnTo>
                    <a:pt x="46158" y="28629"/>
                  </a:lnTo>
                  <a:lnTo>
                    <a:pt x="55379" y="21837"/>
                  </a:lnTo>
                  <a:lnTo>
                    <a:pt x="64736" y="16088"/>
                  </a:lnTo>
                  <a:lnTo>
                    <a:pt x="74607" y="10900"/>
                  </a:lnTo>
                  <a:lnTo>
                    <a:pt x="86976" y="58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485459" y="2715832"/>
              <a:ext cx="150887" cy="206273"/>
            </a:xfrm>
            <a:custGeom>
              <a:avLst/>
              <a:gdLst/>
              <a:ahLst/>
              <a:cxnLst/>
              <a:rect l="0" t="0" r="0" b="0"/>
              <a:pathLst>
                <a:path w="150887" h="206273">
                  <a:moveTo>
                    <a:pt x="14016" y="78365"/>
                  </a:moveTo>
                  <a:lnTo>
                    <a:pt x="22884" y="81165"/>
                  </a:lnTo>
                  <a:lnTo>
                    <a:pt x="31871" y="82667"/>
                  </a:lnTo>
                  <a:lnTo>
                    <a:pt x="41862" y="82973"/>
                  </a:lnTo>
                  <a:lnTo>
                    <a:pt x="52669" y="82294"/>
                  </a:lnTo>
                  <a:lnTo>
                    <a:pt x="63832" y="80826"/>
                  </a:lnTo>
                  <a:lnTo>
                    <a:pt x="75029" y="78748"/>
                  </a:lnTo>
                  <a:lnTo>
                    <a:pt x="85795" y="75893"/>
                  </a:lnTo>
                  <a:lnTo>
                    <a:pt x="95483" y="71773"/>
                  </a:lnTo>
                  <a:lnTo>
                    <a:pt x="103833" y="66225"/>
                  </a:lnTo>
                  <a:lnTo>
                    <a:pt x="110606" y="59381"/>
                  </a:lnTo>
                  <a:lnTo>
                    <a:pt x="115414" y="51491"/>
                  </a:lnTo>
                  <a:lnTo>
                    <a:pt x="118231" y="42822"/>
                  </a:lnTo>
                  <a:lnTo>
                    <a:pt x="119007" y="33918"/>
                  </a:lnTo>
                  <a:lnTo>
                    <a:pt x="117491" y="25561"/>
                  </a:lnTo>
                  <a:lnTo>
                    <a:pt x="113765" y="18137"/>
                  </a:lnTo>
                  <a:lnTo>
                    <a:pt x="108011" y="11834"/>
                  </a:lnTo>
                  <a:lnTo>
                    <a:pt x="100337" y="6817"/>
                  </a:lnTo>
                  <a:lnTo>
                    <a:pt x="91002" y="3044"/>
                  </a:lnTo>
                  <a:lnTo>
                    <a:pt x="80669" y="645"/>
                  </a:lnTo>
                  <a:lnTo>
                    <a:pt x="70282" y="0"/>
                  </a:lnTo>
                  <a:lnTo>
                    <a:pt x="60377" y="1161"/>
                  </a:lnTo>
                  <a:lnTo>
                    <a:pt x="51103" y="4057"/>
                  </a:lnTo>
                  <a:lnTo>
                    <a:pt x="42414" y="8667"/>
                  </a:lnTo>
                  <a:lnTo>
                    <a:pt x="34208" y="14809"/>
                  </a:lnTo>
                  <a:lnTo>
                    <a:pt x="26696" y="22356"/>
                  </a:lnTo>
                  <a:lnTo>
                    <a:pt x="20394" y="31316"/>
                  </a:lnTo>
                  <a:lnTo>
                    <a:pt x="15481" y="41559"/>
                  </a:lnTo>
                  <a:lnTo>
                    <a:pt x="11672" y="52689"/>
                  </a:lnTo>
                  <a:lnTo>
                    <a:pt x="8415" y="64152"/>
                  </a:lnTo>
                  <a:lnTo>
                    <a:pt x="5342" y="75605"/>
                  </a:lnTo>
                  <a:lnTo>
                    <a:pt x="2597" y="87074"/>
                  </a:lnTo>
                  <a:lnTo>
                    <a:pt x="732" y="98840"/>
                  </a:lnTo>
                  <a:lnTo>
                    <a:pt x="0" y="111044"/>
                  </a:lnTo>
                  <a:lnTo>
                    <a:pt x="508" y="123360"/>
                  </a:lnTo>
                  <a:lnTo>
                    <a:pt x="2378" y="135102"/>
                  </a:lnTo>
                  <a:lnTo>
                    <a:pt x="5529" y="145927"/>
                  </a:lnTo>
                  <a:lnTo>
                    <a:pt x="9748" y="155823"/>
                  </a:lnTo>
                  <a:lnTo>
                    <a:pt x="14788" y="164931"/>
                  </a:lnTo>
                  <a:lnTo>
                    <a:pt x="20438" y="173423"/>
                  </a:lnTo>
                  <a:lnTo>
                    <a:pt x="26687" y="181296"/>
                  </a:lnTo>
                  <a:lnTo>
                    <a:pt x="33713" y="188372"/>
                  </a:lnTo>
                  <a:lnTo>
                    <a:pt x="41555" y="194609"/>
                  </a:lnTo>
                  <a:lnTo>
                    <a:pt x="50279" y="199783"/>
                  </a:lnTo>
                  <a:lnTo>
                    <a:pt x="60045" y="203428"/>
                  </a:lnTo>
                  <a:lnTo>
                    <a:pt x="70837" y="205436"/>
                  </a:lnTo>
                  <a:lnTo>
                    <a:pt x="82469" y="206154"/>
                  </a:lnTo>
                  <a:lnTo>
                    <a:pt x="96137" y="206272"/>
                  </a:lnTo>
                  <a:lnTo>
                    <a:pt x="116392" y="205803"/>
                  </a:lnTo>
                  <a:lnTo>
                    <a:pt x="150886" y="204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162355" y="256257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583510" y="4236733"/>
            <a:ext cx="247436" cy="452726"/>
          </a:xfrm>
          <a:custGeom>
            <a:avLst/>
            <a:gdLst/>
            <a:ahLst/>
            <a:cxnLst/>
            <a:rect l="0" t="0" r="0" b="0"/>
            <a:pathLst>
              <a:path w="247436" h="452726">
                <a:moveTo>
                  <a:pt x="190597" y="0"/>
                </a:moveTo>
                <a:lnTo>
                  <a:pt x="181796" y="3001"/>
                </a:lnTo>
                <a:lnTo>
                  <a:pt x="173449" y="6423"/>
                </a:lnTo>
                <a:lnTo>
                  <a:pt x="164751" y="10624"/>
                </a:lnTo>
                <a:lnTo>
                  <a:pt x="155630" y="15697"/>
                </a:lnTo>
                <a:lnTo>
                  <a:pt x="146135" y="21827"/>
                </a:lnTo>
                <a:lnTo>
                  <a:pt x="136343" y="29006"/>
                </a:lnTo>
                <a:lnTo>
                  <a:pt x="126329" y="36920"/>
                </a:lnTo>
                <a:lnTo>
                  <a:pt x="116155" y="45067"/>
                </a:lnTo>
                <a:lnTo>
                  <a:pt x="105873" y="53143"/>
                </a:lnTo>
                <a:lnTo>
                  <a:pt x="95682" y="61360"/>
                </a:lnTo>
                <a:lnTo>
                  <a:pt x="85912" y="70321"/>
                </a:lnTo>
                <a:lnTo>
                  <a:pt x="76712" y="80312"/>
                </a:lnTo>
                <a:lnTo>
                  <a:pt x="68059" y="91140"/>
                </a:lnTo>
                <a:lnTo>
                  <a:pt x="59860" y="102335"/>
                </a:lnTo>
                <a:lnTo>
                  <a:pt x="52010" y="113571"/>
                </a:lnTo>
                <a:lnTo>
                  <a:pt x="44415" y="124709"/>
                </a:lnTo>
                <a:lnTo>
                  <a:pt x="37001" y="135713"/>
                </a:lnTo>
                <a:lnTo>
                  <a:pt x="29718" y="146594"/>
                </a:lnTo>
                <a:lnTo>
                  <a:pt x="22690" y="157374"/>
                </a:lnTo>
                <a:lnTo>
                  <a:pt x="16197" y="168079"/>
                </a:lnTo>
                <a:lnTo>
                  <a:pt x="10358" y="178733"/>
                </a:lnTo>
                <a:lnTo>
                  <a:pt x="5455" y="189518"/>
                </a:lnTo>
                <a:lnTo>
                  <a:pt x="1992" y="200751"/>
                </a:lnTo>
                <a:lnTo>
                  <a:pt x="120" y="212557"/>
                </a:lnTo>
                <a:lnTo>
                  <a:pt x="0" y="224419"/>
                </a:lnTo>
                <a:lnTo>
                  <a:pt x="1964" y="235316"/>
                </a:lnTo>
                <a:lnTo>
                  <a:pt x="5990" y="244743"/>
                </a:lnTo>
                <a:lnTo>
                  <a:pt x="11777" y="252375"/>
                </a:lnTo>
                <a:lnTo>
                  <a:pt x="18941" y="257827"/>
                </a:lnTo>
                <a:lnTo>
                  <a:pt x="27130" y="261124"/>
                </a:lnTo>
                <a:lnTo>
                  <a:pt x="36218" y="262744"/>
                </a:lnTo>
                <a:lnTo>
                  <a:pt x="46295" y="263400"/>
                </a:lnTo>
                <a:lnTo>
                  <a:pt x="57327" y="263589"/>
                </a:lnTo>
                <a:lnTo>
                  <a:pt x="69005" y="263418"/>
                </a:lnTo>
                <a:lnTo>
                  <a:pt x="80844" y="262706"/>
                </a:lnTo>
                <a:lnTo>
                  <a:pt x="92548" y="261386"/>
                </a:lnTo>
                <a:lnTo>
                  <a:pt x="104018" y="259841"/>
                </a:lnTo>
                <a:lnTo>
                  <a:pt x="115253" y="258789"/>
                </a:lnTo>
                <a:lnTo>
                  <a:pt x="126291" y="258601"/>
                </a:lnTo>
                <a:lnTo>
                  <a:pt x="137179" y="259306"/>
                </a:lnTo>
                <a:lnTo>
                  <a:pt x="147957" y="260776"/>
                </a:lnTo>
                <a:lnTo>
                  <a:pt x="158656" y="262845"/>
                </a:lnTo>
                <a:lnTo>
                  <a:pt x="169301" y="265522"/>
                </a:lnTo>
                <a:lnTo>
                  <a:pt x="179908" y="268989"/>
                </a:lnTo>
                <a:lnTo>
                  <a:pt x="190485" y="273281"/>
                </a:lnTo>
                <a:lnTo>
                  <a:pt x="200877" y="278297"/>
                </a:lnTo>
                <a:lnTo>
                  <a:pt x="210780" y="283889"/>
                </a:lnTo>
                <a:lnTo>
                  <a:pt x="220062" y="289918"/>
                </a:lnTo>
                <a:lnTo>
                  <a:pt x="228431" y="296595"/>
                </a:lnTo>
                <a:lnTo>
                  <a:pt x="235373" y="304441"/>
                </a:lnTo>
                <a:lnTo>
                  <a:pt x="240739" y="313643"/>
                </a:lnTo>
                <a:lnTo>
                  <a:pt x="244529" y="323925"/>
                </a:lnTo>
                <a:lnTo>
                  <a:pt x="246714" y="334744"/>
                </a:lnTo>
                <a:lnTo>
                  <a:pt x="247435" y="345720"/>
                </a:lnTo>
                <a:lnTo>
                  <a:pt x="246633" y="356512"/>
                </a:lnTo>
                <a:lnTo>
                  <a:pt x="243976" y="366751"/>
                </a:lnTo>
                <a:lnTo>
                  <a:pt x="239449" y="376300"/>
                </a:lnTo>
                <a:lnTo>
                  <a:pt x="233309" y="385203"/>
                </a:lnTo>
                <a:lnTo>
                  <a:pt x="225901" y="393575"/>
                </a:lnTo>
                <a:lnTo>
                  <a:pt x="217544" y="401542"/>
                </a:lnTo>
                <a:lnTo>
                  <a:pt x="208341" y="409046"/>
                </a:lnTo>
                <a:lnTo>
                  <a:pt x="198187" y="415868"/>
                </a:lnTo>
                <a:lnTo>
                  <a:pt x="187098" y="421941"/>
                </a:lnTo>
                <a:lnTo>
                  <a:pt x="175212" y="427341"/>
                </a:lnTo>
                <a:lnTo>
                  <a:pt x="162702" y="432203"/>
                </a:lnTo>
                <a:lnTo>
                  <a:pt x="149724" y="436655"/>
                </a:lnTo>
                <a:lnTo>
                  <a:pt x="136246" y="440646"/>
                </a:lnTo>
                <a:lnTo>
                  <a:pt x="122059" y="443954"/>
                </a:lnTo>
                <a:lnTo>
                  <a:pt x="107129" y="446514"/>
                </a:lnTo>
                <a:lnTo>
                  <a:pt x="92302" y="448407"/>
                </a:lnTo>
                <a:lnTo>
                  <a:pt x="77754" y="449965"/>
                </a:lnTo>
                <a:lnTo>
                  <a:pt x="62209" y="451326"/>
                </a:lnTo>
                <a:lnTo>
                  <a:pt x="43198" y="4527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900420" y="4153473"/>
            <a:ext cx="2590041" cy="592211"/>
            <a:chOff x="900420" y="4153473"/>
            <a:chExt cx="2590041" cy="592211"/>
          </a:xfrm>
        </p:grpSpPr>
        <p:sp>
          <p:nvSpPr>
            <p:cNvPr id="126" name="Freeform 125"/>
            <p:cNvSpPr/>
            <p:nvPr/>
          </p:nvSpPr>
          <p:spPr>
            <a:xfrm>
              <a:off x="900420" y="4521002"/>
              <a:ext cx="115844" cy="114173"/>
            </a:xfrm>
            <a:custGeom>
              <a:avLst/>
              <a:gdLst/>
              <a:ahLst/>
              <a:cxnLst/>
              <a:rect l="0" t="0" r="0" b="0"/>
              <a:pathLst>
                <a:path w="115844" h="114173">
                  <a:moveTo>
                    <a:pt x="21086" y="21057"/>
                  </a:moveTo>
                  <a:lnTo>
                    <a:pt x="15286" y="29859"/>
                  </a:lnTo>
                  <a:lnTo>
                    <a:pt x="10361" y="38205"/>
                  </a:lnTo>
                  <a:lnTo>
                    <a:pt x="5872" y="46899"/>
                  </a:lnTo>
                  <a:lnTo>
                    <a:pt x="2170" y="55848"/>
                  </a:lnTo>
                  <a:lnTo>
                    <a:pt x="102" y="64694"/>
                  </a:lnTo>
                  <a:lnTo>
                    <a:pt x="0" y="73233"/>
                  </a:lnTo>
                  <a:lnTo>
                    <a:pt x="1724" y="81421"/>
                  </a:lnTo>
                  <a:lnTo>
                    <a:pt x="4938" y="89299"/>
                  </a:lnTo>
                  <a:lnTo>
                    <a:pt x="9289" y="96915"/>
                  </a:lnTo>
                  <a:lnTo>
                    <a:pt x="14631" y="103843"/>
                  </a:lnTo>
                  <a:lnTo>
                    <a:pt x="21032" y="109211"/>
                  </a:lnTo>
                  <a:lnTo>
                    <a:pt x="28439" y="112666"/>
                  </a:lnTo>
                  <a:lnTo>
                    <a:pt x="36529" y="114172"/>
                  </a:lnTo>
                  <a:lnTo>
                    <a:pt x="44804" y="113745"/>
                  </a:lnTo>
                  <a:lnTo>
                    <a:pt x="52963" y="111605"/>
                  </a:lnTo>
                  <a:lnTo>
                    <a:pt x="60898" y="108084"/>
                  </a:lnTo>
                  <a:lnTo>
                    <a:pt x="68607" y="103521"/>
                  </a:lnTo>
                  <a:lnTo>
                    <a:pt x="76116" y="98192"/>
                  </a:lnTo>
                  <a:lnTo>
                    <a:pt x="83142" y="91990"/>
                  </a:lnTo>
                  <a:lnTo>
                    <a:pt x="89108" y="84464"/>
                  </a:lnTo>
                  <a:lnTo>
                    <a:pt x="93793" y="75476"/>
                  </a:lnTo>
                  <a:lnTo>
                    <a:pt x="97448" y="65339"/>
                  </a:lnTo>
                  <a:lnTo>
                    <a:pt x="100599" y="54616"/>
                  </a:lnTo>
                  <a:lnTo>
                    <a:pt x="103607" y="43714"/>
                  </a:lnTo>
                  <a:lnTo>
                    <a:pt x="106488" y="33273"/>
                  </a:lnTo>
                  <a:lnTo>
                    <a:pt x="109282" y="23225"/>
                  </a:lnTo>
                  <a:lnTo>
                    <a:pt x="112242" y="12693"/>
                  </a:lnTo>
                  <a:lnTo>
                    <a:pt x="1158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080770" y="4454832"/>
              <a:ext cx="136410" cy="290852"/>
            </a:xfrm>
            <a:custGeom>
              <a:avLst/>
              <a:gdLst/>
              <a:ahLst/>
              <a:cxnLst/>
              <a:rect l="0" t="0" r="0" b="0"/>
              <a:pathLst>
                <a:path w="136410" h="290852">
                  <a:moveTo>
                    <a:pt x="9192" y="129341"/>
                  </a:moveTo>
                  <a:lnTo>
                    <a:pt x="12059" y="138276"/>
                  </a:lnTo>
                  <a:lnTo>
                    <a:pt x="14201" y="147903"/>
                  </a:lnTo>
                  <a:lnTo>
                    <a:pt x="15809" y="159186"/>
                  </a:lnTo>
                  <a:lnTo>
                    <a:pt x="17162" y="171681"/>
                  </a:lnTo>
                  <a:lnTo>
                    <a:pt x="18659" y="184513"/>
                  </a:lnTo>
                  <a:lnTo>
                    <a:pt x="20510" y="197136"/>
                  </a:lnTo>
                  <a:lnTo>
                    <a:pt x="22749" y="209519"/>
                  </a:lnTo>
                  <a:lnTo>
                    <a:pt x="25330" y="221962"/>
                  </a:lnTo>
                  <a:lnTo>
                    <a:pt x="28180" y="234660"/>
                  </a:lnTo>
                  <a:lnTo>
                    <a:pt x="31229" y="247661"/>
                  </a:lnTo>
                  <a:lnTo>
                    <a:pt x="34421" y="260935"/>
                  </a:lnTo>
                  <a:lnTo>
                    <a:pt x="37677" y="274362"/>
                  </a:lnTo>
                  <a:lnTo>
                    <a:pt x="39627" y="285560"/>
                  </a:lnTo>
                  <a:lnTo>
                    <a:pt x="38940" y="290851"/>
                  </a:lnTo>
                  <a:lnTo>
                    <a:pt x="36673" y="290057"/>
                  </a:lnTo>
                  <a:lnTo>
                    <a:pt x="33670" y="284732"/>
                  </a:lnTo>
                  <a:lnTo>
                    <a:pt x="30342" y="276208"/>
                  </a:lnTo>
                  <a:lnTo>
                    <a:pt x="26876" y="265234"/>
                  </a:lnTo>
                  <a:lnTo>
                    <a:pt x="23362" y="252381"/>
                  </a:lnTo>
                  <a:lnTo>
                    <a:pt x="20001" y="238291"/>
                  </a:lnTo>
                  <a:lnTo>
                    <a:pt x="17114" y="223660"/>
                  </a:lnTo>
                  <a:lnTo>
                    <a:pt x="14832" y="208923"/>
                  </a:lnTo>
                  <a:lnTo>
                    <a:pt x="12959" y="194429"/>
                  </a:lnTo>
                  <a:lnTo>
                    <a:pt x="11085" y="180538"/>
                  </a:lnTo>
                  <a:lnTo>
                    <a:pt x="8975" y="167375"/>
                  </a:lnTo>
                  <a:lnTo>
                    <a:pt x="6725" y="154721"/>
                  </a:lnTo>
                  <a:lnTo>
                    <a:pt x="4667" y="142142"/>
                  </a:lnTo>
                  <a:lnTo>
                    <a:pt x="2986" y="129376"/>
                  </a:lnTo>
                  <a:lnTo>
                    <a:pt x="1705" y="116342"/>
                  </a:lnTo>
                  <a:lnTo>
                    <a:pt x="771" y="103051"/>
                  </a:lnTo>
                  <a:lnTo>
                    <a:pt x="117" y="89558"/>
                  </a:lnTo>
                  <a:lnTo>
                    <a:pt x="0" y="76243"/>
                  </a:lnTo>
                  <a:lnTo>
                    <a:pt x="979" y="63763"/>
                  </a:lnTo>
                  <a:lnTo>
                    <a:pt x="3269" y="52410"/>
                  </a:lnTo>
                  <a:lnTo>
                    <a:pt x="6773" y="42144"/>
                  </a:lnTo>
                  <a:lnTo>
                    <a:pt x="11267" y="32781"/>
                  </a:lnTo>
                  <a:lnTo>
                    <a:pt x="16522" y="24120"/>
                  </a:lnTo>
                  <a:lnTo>
                    <a:pt x="22659" y="16301"/>
                  </a:lnTo>
                  <a:lnTo>
                    <a:pt x="30135" y="9793"/>
                  </a:lnTo>
                  <a:lnTo>
                    <a:pt x="39085" y="4756"/>
                  </a:lnTo>
                  <a:lnTo>
                    <a:pt x="49196" y="1372"/>
                  </a:lnTo>
                  <a:lnTo>
                    <a:pt x="59900" y="0"/>
                  </a:lnTo>
                  <a:lnTo>
                    <a:pt x="70799" y="636"/>
                  </a:lnTo>
                  <a:lnTo>
                    <a:pt x="81539" y="2995"/>
                  </a:lnTo>
                  <a:lnTo>
                    <a:pt x="91744" y="6704"/>
                  </a:lnTo>
                  <a:lnTo>
                    <a:pt x="101265" y="11421"/>
                  </a:lnTo>
                  <a:lnTo>
                    <a:pt x="109979" y="17025"/>
                  </a:lnTo>
                  <a:lnTo>
                    <a:pt x="117693" y="23609"/>
                  </a:lnTo>
                  <a:lnTo>
                    <a:pt x="124395" y="31147"/>
                  </a:lnTo>
                  <a:lnTo>
                    <a:pt x="129897" y="39496"/>
                  </a:lnTo>
                  <a:lnTo>
                    <a:pt x="133770" y="48479"/>
                  </a:lnTo>
                  <a:lnTo>
                    <a:pt x="135927" y="57926"/>
                  </a:lnTo>
                  <a:lnTo>
                    <a:pt x="136409" y="67541"/>
                  </a:lnTo>
                  <a:lnTo>
                    <a:pt x="135221" y="76916"/>
                  </a:lnTo>
                  <a:lnTo>
                    <a:pt x="132529" y="85845"/>
                  </a:lnTo>
                  <a:lnTo>
                    <a:pt x="128453" y="94144"/>
                  </a:lnTo>
                  <a:lnTo>
                    <a:pt x="122976" y="101572"/>
                  </a:lnTo>
                  <a:lnTo>
                    <a:pt x="116224" y="108087"/>
                  </a:lnTo>
                  <a:lnTo>
                    <a:pt x="108503" y="113848"/>
                  </a:lnTo>
                  <a:lnTo>
                    <a:pt x="99244" y="119788"/>
                  </a:lnTo>
                  <a:lnTo>
                    <a:pt x="85402" y="127548"/>
                  </a:lnTo>
                  <a:lnTo>
                    <a:pt x="61835" y="139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266933" y="4427637"/>
              <a:ext cx="107300" cy="165688"/>
            </a:xfrm>
            <a:custGeom>
              <a:avLst/>
              <a:gdLst/>
              <a:ahLst/>
              <a:cxnLst/>
              <a:rect l="0" t="0" r="0" b="0"/>
              <a:pathLst>
                <a:path w="107300" h="165688">
                  <a:moveTo>
                    <a:pt x="2014" y="82837"/>
                  </a:moveTo>
                  <a:lnTo>
                    <a:pt x="13749" y="82770"/>
                  </a:lnTo>
                  <a:lnTo>
                    <a:pt x="24878" y="82129"/>
                  </a:lnTo>
                  <a:lnTo>
                    <a:pt x="36467" y="80828"/>
                  </a:lnTo>
                  <a:lnTo>
                    <a:pt x="48283" y="78796"/>
                  </a:lnTo>
                  <a:lnTo>
                    <a:pt x="59646" y="75831"/>
                  </a:lnTo>
                  <a:lnTo>
                    <a:pt x="70182" y="71906"/>
                  </a:lnTo>
                  <a:lnTo>
                    <a:pt x="79364" y="66985"/>
                  </a:lnTo>
                  <a:lnTo>
                    <a:pt x="86391" y="60932"/>
                  </a:lnTo>
                  <a:lnTo>
                    <a:pt x="91030" y="53793"/>
                  </a:lnTo>
                  <a:lnTo>
                    <a:pt x="93363" y="45898"/>
                  </a:lnTo>
                  <a:lnTo>
                    <a:pt x="93506" y="37761"/>
                  </a:lnTo>
                  <a:lnTo>
                    <a:pt x="91751" y="29703"/>
                  </a:lnTo>
                  <a:lnTo>
                    <a:pt x="88322" y="22007"/>
                  </a:lnTo>
                  <a:lnTo>
                    <a:pt x="83289" y="14991"/>
                  </a:lnTo>
                  <a:lnTo>
                    <a:pt x="76835" y="8771"/>
                  </a:lnTo>
                  <a:lnTo>
                    <a:pt x="69234" y="3764"/>
                  </a:lnTo>
                  <a:lnTo>
                    <a:pt x="60762" y="756"/>
                  </a:lnTo>
                  <a:lnTo>
                    <a:pt x="51666" y="0"/>
                  </a:lnTo>
                  <a:lnTo>
                    <a:pt x="42458" y="1440"/>
                  </a:lnTo>
                  <a:lnTo>
                    <a:pt x="33888" y="4991"/>
                  </a:lnTo>
                  <a:lnTo>
                    <a:pt x="26314" y="10378"/>
                  </a:lnTo>
                  <a:lnTo>
                    <a:pt x="19739" y="17230"/>
                  </a:lnTo>
                  <a:lnTo>
                    <a:pt x="14006" y="25183"/>
                  </a:lnTo>
                  <a:lnTo>
                    <a:pt x="8934" y="33932"/>
                  </a:lnTo>
                  <a:lnTo>
                    <a:pt x="4679" y="43244"/>
                  </a:lnTo>
                  <a:lnTo>
                    <a:pt x="1717" y="52947"/>
                  </a:lnTo>
                  <a:lnTo>
                    <a:pt x="204" y="62917"/>
                  </a:lnTo>
                  <a:lnTo>
                    <a:pt x="0" y="73070"/>
                  </a:lnTo>
                  <a:lnTo>
                    <a:pt x="851" y="83346"/>
                  </a:lnTo>
                  <a:lnTo>
                    <a:pt x="2502" y="93701"/>
                  </a:lnTo>
                  <a:lnTo>
                    <a:pt x="4897" y="103944"/>
                  </a:lnTo>
                  <a:lnTo>
                    <a:pt x="8174" y="113748"/>
                  </a:lnTo>
                  <a:lnTo>
                    <a:pt x="12344" y="122973"/>
                  </a:lnTo>
                  <a:lnTo>
                    <a:pt x="17448" y="131642"/>
                  </a:lnTo>
                  <a:lnTo>
                    <a:pt x="23630" y="139852"/>
                  </a:lnTo>
                  <a:lnTo>
                    <a:pt x="30866" y="147696"/>
                  </a:lnTo>
                  <a:lnTo>
                    <a:pt x="38997" y="154777"/>
                  </a:lnTo>
                  <a:lnTo>
                    <a:pt x="47825" y="160250"/>
                  </a:lnTo>
                  <a:lnTo>
                    <a:pt x="57161" y="163780"/>
                  </a:lnTo>
                  <a:lnTo>
                    <a:pt x="66594" y="165476"/>
                  </a:lnTo>
                  <a:lnTo>
                    <a:pt x="76526" y="165687"/>
                  </a:lnTo>
                  <a:lnTo>
                    <a:pt x="88943" y="163312"/>
                  </a:lnTo>
                  <a:lnTo>
                    <a:pt x="107299" y="156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16346" y="4426246"/>
              <a:ext cx="105286" cy="161474"/>
            </a:xfrm>
            <a:custGeom>
              <a:avLst/>
              <a:gdLst/>
              <a:ahLst/>
              <a:cxnLst/>
              <a:rect l="0" t="0" r="0" b="0"/>
              <a:pathLst>
                <a:path w="105286" h="161474">
                  <a:moveTo>
                    <a:pt x="0" y="84228"/>
                  </a:moveTo>
                  <a:lnTo>
                    <a:pt x="2934" y="98763"/>
                  </a:lnTo>
                  <a:lnTo>
                    <a:pt x="5716" y="111394"/>
                  </a:lnTo>
                  <a:lnTo>
                    <a:pt x="8620" y="123294"/>
                  </a:lnTo>
                  <a:lnTo>
                    <a:pt x="11833" y="134603"/>
                  </a:lnTo>
                  <a:lnTo>
                    <a:pt x="15646" y="145147"/>
                  </a:lnTo>
                  <a:lnTo>
                    <a:pt x="20128" y="154808"/>
                  </a:lnTo>
                  <a:lnTo>
                    <a:pt x="23960" y="161134"/>
                  </a:lnTo>
                  <a:lnTo>
                    <a:pt x="25378" y="161473"/>
                  </a:lnTo>
                  <a:lnTo>
                    <a:pt x="24701" y="157533"/>
                  </a:lnTo>
                  <a:lnTo>
                    <a:pt x="22731" y="151024"/>
                  </a:lnTo>
                  <a:lnTo>
                    <a:pt x="20045" y="142985"/>
                  </a:lnTo>
                  <a:lnTo>
                    <a:pt x="16980" y="134022"/>
                  </a:lnTo>
                  <a:lnTo>
                    <a:pt x="13717" y="124484"/>
                  </a:lnTo>
                  <a:lnTo>
                    <a:pt x="10515" y="114423"/>
                  </a:lnTo>
                  <a:lnTo>
                    <a:pt x="7730" y="103661"/>
                  </a:lnTo>
                  <a:lnTo>
                    <a:pt x="5528" y="92156"/>
                  </a:lnTo>
                  <a:lnTo>
                    <a:pt x="4216" y="80152"/>
                  </a:lnTo>
                  <a:lnTo>
                    <a:pt x="4315" y="68094"/>
                  </a:lnTo>
                  <a:lnTo>
                    <a:pt x="5983" y="56248"/>
                  </a:lnTo>
                  <a:lnTo>
                    <a:pt x="9222" y="45024"/>
                  </a:lnTo>
                  <a:lnTo>
                    <a:pt x="14062" y="35019"/>
                  </a:lnTo>
                  <a:lnTo>
                    <a:pt x="20359" y="26446"/>
                  </a:lnTo>
                  <a:lnTo>
                    <a:pt x="28010" y="19352"/>
                  </a:lnTo>
                  <a:lnTo>
                    <a:pt x="37039" y="13795"/>
                  </a:lnTo>
                  <a:lnTo>
                    <a:pt x="47319" y="9647"/>
                  </a:lnTo>
                  <a:lnTo>
                    <a:pt x="58207" y="6650"/>
                  </a:lnTo>
                  <a:lnTo>
                    <a:pt x="69804" y="4213"/>
                  </a:lnTo>
                  <a:lnTo>
                    <a:pt x="84244" y="21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84802" y="4226204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2" y="95109"/>
                  </a:lnTo>
                  <a:lnTo>
                    <a:pt x="8043" y="110898"/>
                  </a:lnTo>
                  <a:lnTo>
                    <a:pt x="9502" y="125721"/>
                  </a:lnTo>
                  <a:lnTo>
                    <a:pt x="11334" y="139548"/>
                  </a:lnTo>
                  <a:lnTo>
                    <a:pt x="13565" y="153002"/>
                  </a:lnTo>
                  <a:lnTo>
                    <a:pt x="16142" y="167189"/>
                  </a:lnTo>
                  <a:lnTo>
                    <a:pt x="18984" y="182669"/>
                  </a:lnTo>
                  <a:lnTo>
                    <a:pt x="21860" y="199325"/>
                  </a:lnTo>
                  <a:lnTo>
                    <a:pt x="24404" y="216656"/>
                  </a:lnTo>
                  <a:lnTo>
                    <a:pt x="26444" y="234276"/>
                  </a:lnTo>
                  <a:lnTo>
                    <a:pt x="27981" y="251819"/>
                  </a:lnTo>
                  <a:lnTo>
                    <a:pt x="29095" y="268889"/>
                  </a:lnTo>
                  <a:lnTo>
                    <a:pt x="29882" y="285318"/>
                  </a:lnTo>
                  <a:lnTo>
                    <a:pt x="30429" y="300915"/>
                  </a:lnTo>
                  <a:lnTo>
                    <a:pt x="30865" y="317108"/>
                  </a:lnTo>
                  <a:lnTo>
                    <a:pt x="31228" y="337555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663471" y="4428122"/>
              <a:ext cx="195073" cy="153029"/>
            </a:xfrm>
            <a:custGeom>
              <a:avLst/>
              <a:gdLst/>
              <a:ahLst/>
              <a:cxnLst/>
              <a:rect l="0" t="0" r="0" b="0"/>
              <a:pathLst>
                <a:path w="195073" h="153029">
                  <a:moveTo>
                    <a:pt x="79258" y="92880"/>
                  </a:moveTo>
                  <a:lnTo>
                    <a:pt x="82125" y="84012"/>
                  </a:lnTo>
                  <a:lnTo>
                    <a:pt x="84267" y="75025"/>
                  </a:lnTo>
                  <a:lnTo>
                    <a:pt x="85861" y="65039"/>
                  </a:lnTo>
                  <a:lnTo>
                    <a:pt x="86696" y="54404"/>
                  </a:lnTo>
                  <a:lnTo>
                    <a:pt x="86248" y="43889"/>
                  </a:lnTo>
                  <a:lnTo>
                    <a:pt x="84334" y="33942"/>
                  </a:lnTo>
                  <a:lnTo>
                    <a:pt x="80925" y="24828"/>
                  </a:lnTo>
                  <a:lnTo>
                    <a:pt x="75967" y="16788"/>
                  </a:lnTo>
                  <a:lnTo>
                    <a:pt x="69595" y="9845"/>
                  </a:lnTo>
                  <a:lnTo>
                    <a:pt x="62064" y="4338"/>
                  </a:lnTo>
                  <a:lnTo>
                    <a:pt x="53647" y="986"/>
                  </a:lnTo>
                  <a:lnTo>
                    <a:pt x="44591" y="0"/>
                  </a:lnTo>
                  <a:lnTo>
                    <a:pt x="35411" y="1456"/>
                  </a:lnTo>
                  <a:lnTo>
                    <a:pt x="26862" y="5548"/>
                  </a:lnTo>
                  <a:lnTo>
                    <a:pt x="19306" y="12116"/>
                  </a:lnTo>
                  <a:lnTo>
                    <a:pt x="12913" y="20745"/>
                  </a:lnTo>
                  <a:lnTo>
                    <a:pt x="7835" y="30963"/>
                  </a:lnTo>
                  <a:lnTo>
                    <a:pt x="4016" y="42342"/>
                  </a:lnTo>
                  <a:lnTo>
                    <a:pt x="1417" y="54386"/>
                  </a:lnTo>
                  <a:lnTo>
                    <a:pt x="105" y="66535"/>
                  </a:lnTo>
                  <a:lnTo>
                    <a:pt x="0" y="78480"/>
                  </a:lnTo>
                  <a:lnTo>
                    <a:pt x="1063" y="90127"/>
                  </a:lnTo>
                  <a:lnTo>
                    <a:pt x="3371" y="101487"/>
                  </a:lnTo>
                  <a:lnTo>
                    <a:pt x="6853" y="112605"/>
                  </a:lnTo>
                  <a:lnTo>
                    <a:pt x="11479" y="123208"/>
                  </a:lnTo>
                  <a:lnTo>
                    <a:pt x="17333" y="132731"/>
                  </a:lnTo>
                  <a:lnTo>
                    <a:pt x="24345" y="140938"/>
                  </a:lnTo>
                  <a:lnTo>
                    <a:pt x="32324" y="147432"/>
                  </a:lnTo>
                  <a:lnTo>
                    <a:pt x="41050" y="151514"/>
                  </a:lnTo>
                  <a:lnTo>
                    <a:pt x="50317" y="153028"/>
                  </a:lnTo>
                  <a:lnTo>
                    <a:pt x="59640" y="152111"/>
                  </a:lnTo>
                  <a:lnTo>
                    <a:pt x="68286" y="148921"/>
                  </a:lnTo>
                  <a:lnTo>
                    <a:pt x="75907" y="143774"/>
                  </a:lnTo>
                  <a:lnTo>
                    <a:pt x="82344" y="136916"/>
                  </a:lnTo>
                  <a:lnTo>
                    <a:pt x="87451" y="128426"/>
                  </a:lnTo>
                  <a:lnTo>
                    <a:pt x="91303" y="118525"/>
                  </a:lnTo>
                  <a:lnTo>
                    <a:pt x="94455" y="108480"/>
                  </a:lnTo>
                  <a:lnTo>
                    <a:pt x="98488" y="100591"/>
                  </a:lnTo>
                  <a:lnTo>
                    <a:pt x="104123" y="96179"/>
                  </a:lnTo>
                  <a:lnTo>
                    <a:pt x="110264" y="95168"/>
                  </a:lnTo>
                  <a:lnTo>
                    <a:pt x="116560" y="96747"/>
                  </a:lnTo>
                  <a:lnTo>
                    <a:pt x="123153" y="99957"/>
                  </a:lnTo>
                  <a:lnTo>
                    <a:pt x="130356" y="103905"/>
                  </a:lnTo>
                  <a:lnTo>
                    <a:pt x="138279" y="108048"/>
                  </a:lnTo>
                  <a:lnTo>
                    <a:pt x="146794" y="111807"/>
                  </a:lnTo>
                  <a:lnTo>
                    <a:pt x="156672" y="114695"/>
                  </a:lnTo>
                  <a:lnTo>
                    <a:pt x="171020" y="115839"/>
                  </a:lnTo>
                  <a:lnTo>
                    <a:pt x="195072" y="113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864463" y="4215676"/>
              <a:ext cx="36195" cy="326384"/>
            </a:xfrm>
            <a:custGeom>
              <a:avLst/>
              <a:gdLst/>
              <a:ahLst/>
              <a:cxnLst/>
              <a:rect l="0" t="0" r="0" b="0"/>
              <a:pathLst>
                <a:path w="36195" h="326384">
                  <a:moveTo>
                    <a:pt x="4608" y="0"/>
                  </a:moveTo>
                  <a:lnTo>
                    <a:pt x="1808" y="11869"/>
                  </a:lnTo>
                  <a:lnTo>
                    <a:pt x="307" y="24278"/>
                  </a:lnTo>
                  <a:lnTo>
                    <a:pt x="0" y="38461"/>
                  </a:lnTo>
                  <a:lnTo>
                    <a:pt x="679" y="53996"/>
                  </a:lnTo>
                  <a:lnTo>
                    <a:pt x="2147" y="69992"/>
                  </a:lnTo>
                  <a:lnTo>
                    <a:pt x="4212" y="85888"/>
                  </a:lnTo>
                  <a:lnTo>
                    <a:pt x="6548" y="101955"/>
                  </a:lnTo>
                  <a:lnTo>
                    <a:pt x="8723" y="119086"/>
                  </a:lnTo>
                  <a:lnTo>
                    <a:pt x="10516" y="137702"/>
                  </a:lnTo>
                  <a:lnTo>
                    <a:pt x="12056" y="157117"/>
                  </a:lnTo>
                  <a:lnTo>
                    <a:pt x="13704" y="175863"/>
                  </a:lnTo>
                  <a:lnTo>
                    <a:pt x="15667" y="193144"/>
                  </a:lnTo>
                  <a:lnTo>
                    <a:pt x="17988" y="209000"/>
                  </a:lnTo>
                  <a:lnTo>
                    <a:pt x="20625" y="223945"/>
                  </a:lnTo>
                  <a:lnTo>
                    <a:pt x="23509" y="238398"/>
                  </a:lnTo>
                  <a:lnTo>
                    <a:pt x="26423" y="252579"/>
                  </a:lnTo>
                  <a:lnTo>
                    <a:pt x="29302" y="268274"/>
                  </a:lnTo>
                  <a:lnTo>
                    <a:pt x="32396" y="290223"/>
                  </a:lnTo>
                  <a:lnTo>
                    <a:pt x="3619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784843" y="4365788"/>
              <a:ext cx="189514" cy="39402"/>
            </a:xfrm>
            <a:custGeom>
              <a:avLst/>
              <a:gdLst/>
              <a:ahLst/>
              <a:cxnLst/>
              <a:rect l="0" t="0" r="0" b="0"/>
              <a:pathLst>
                <a:path w="189514" h="39402">
                  <a:moveTo>
                    <a:pt x="189513" y="7815"/>
                  </a:moveTo>
                  <a:lnTo>
                    <a:pt x="180645" y="4948"/>
                  </a:lnTo>
                  <a:lnTo>
                    <a:pt x="171658" y="2806"/>
                  </a:lnTo>
                  <a:lnTo>
                    <a:pt x="161663" y="1208"/>
                  </a:lnTo>
                  <a:lnTo>
                    <a:pt x="150682" y="200"/>
                  </a:lnTo>
                  <a:lnTo>
                    <a:pt x="138870" y="0"/>
                  </a:lnTo>
                  <a:lnTo>
                    <a:pt x="126416" y="656"/>
                  </a:lnTo>
                  <a:lnTo>
                    <a:pt x="113651" y="2067"/>
                  </a:lnTo>
                  <a:lnTo>
                    <a:pt x="101019" y="4079"/>
                  </a:lnTo>
                  <a:lnTo>
                    <a:pt x="88750" y="6542"/>
                  </a:lnTo>
                  <a:lnTo>
                    <a:pt x="76888" y="9329"/>
                  </a:lnTo>
                  <a:lnTo>
                    <a:pt x="65382" y="12345"/>
                  </a:lnTo>
                  <a:lnTo>
                    <a:pt x="54168" y="15521"/>
                  </a:lnTo>
                  <a:lnTo>
                    <a:pt x="43434" y="18845"/>
                  </a:lnTo>
                  <a:lnTo>
                    <a:pt x="32471" y="22794"/>
                  </a:lnTo>
                  <a:lnTo>
                    <a:pt x="19196" y="28833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026999" y="4457831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66"/>
                  </a:lnTo>
                  <a:lnTo>
                    <a:pt x="3901" y="50471"/>
                  </a:lnTo>
                  <a:lnTo>
                    <a:pt x="6653" y="62717"/>
                  </a:lnTo>
                  <a:lnTo>
                    <a:pt x="11619" y="79123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26999" y="43841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069113" y="4394660"/>
              <a:ext cx="105286" cy="120126"/>
            </a:xfrm>
            <a:custGeom>
              <a:avLst/>
              <a:gdLst/>
              <a:ahLst/>
              <a:cxnLst/>
              <a:rect l="0" t="0" r="0" b="0"/>
              <a:pathLst>
                <a:path w="105286" h="120126">
                  <a:moveTo>
                    <a:pt x="0" y="0"/>
                  </a:moveTo>
                  <a:lnTo>
                    <a:pt x="3000" y="8802"/>
                  </a:lnTo>
                  <a:lnTo>
                    <a:pt x="6423" y="17149"/>
                  </a:lnTo>
                  <a:lnTo>
                    <a:pt x="10619" y="25843"/>
                  </a:lnTo>
                  <a:lnTo>
                    <a:pt x="15519" y="34790"/>
                  </a:lnTo>
                  <a:lnTo>
                    <a:pt x="21000" y="43637"/>
                  </a:lnTo>
                  <a:lnTo>
                    <a:pt x="26926" y="52180"/>
                  </a:lnTo>
                  <a:lnTo>
                    <a:pt x="33015" y="60542"/>
                  </a:lnTo>
                  <a:lnTo>
                    <a:pt x="38865" y="69067"/>
                  </a:lnTo>
                  <a:lnTo>
                    <a:pt x="44281" y="77947"/>
                  </a:lnTo>
                  <a:lnTo>
                    <a:pt x="49407" y="87045"/>
                  </a:lnTo>
                  <a:lnTo>
                    <a:pt x="54615" y="96007"/>
                  </a:lnTo>
                  <a:lnTo>
                    <a:pt x="60123" y="104611"/>
                  </a:lnTo>
                  <a:lnTo>
                    <a:pt x="65976" y="112168"/>
                  </a:lnTo>
                  <a:lnTo>
                    <a:pt x="72138" y="117493"/>
                  </a:lnTo>
                  <a:lnTo>
                    <a:pt x="78537" y="120125"/>
                  </a:lnTo>
                  <a:lnTo>
                    <a:pt x="84784" y="119770"/>
                  </a:lnTo>
                  <a:lnTo>
                    <a:pt x="90211" y="115965"/>
                  </a:lnTo>
                  <a:lnTo>
                    <a:pt x="94523" y="108819"/>
                  </a:lnTo>
                  <a:lnTo>
                    <a:pt x="97762" y="99044"/>
                  </a:lnTo>
                  <a:lnTo>
                    <a:pt x="100451" y="86402"/>
                  </a:lnTo>
                  <a:lnTo>
                    <a:pt x="102824" y="66433"/>
                  </a:lnTo>
                  <a:lnTo>
                    <a:pt x="10528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214365" y="4383955"/>
              <a:ext cx="117961" cy="139189"/>
            </a:xfrm>
            <a:custGeom>
              <a:avLst/>
              <a:gdLst/>
              <a:ahLst/>
              <a:cxnLst/>
              <a:rect l="0" t="0" r="0" b="0"/>
              <a:pathLst>
                <a:path w="117961" h="139189">
                  <a:moveTo>
                    <a:pt x="2146" y="10705"/>
                  </a:moveTo>
                  <a:lnTo>
                    <a:pt x="8014" y="19440"/>
                  </a:lnTo>
                  <a:lnTo>
                    <a:pt x="13579" y="27146"/>
                  </a:lnTo>
                  <a:lnTo>
                    <a:pt x="19382" y="34544"/>
                  </a:lnTo>
                  <a:lnTo>
                    <a:pt x="25636" y="41633"/>
                  </a:lnTo>
                  <a:lnTo>
                    <a:pt x="32614" y="48163"/>
                  </a:lnTo>
                  <a:lnTo>
                    <a:pt x="40396" y="54026"/>
                  </a:lnTo>
                  <a:lnTo>
                    <a:pt x="48897" y="58945"/>
                  </a:lnTo>
                  <a:lnTo>
                    <a:pt x="57976" y="62418"/>
                  </a:lnTo>
                  <a:lnTo>
                    <a:pt x="67480" y="64298"/>
                  </a:lnTo>
                  <a:lnTo>
                    <a:pt x="76962" y="64423"/>
                  </a:lnTo>
                  <a:lnTo>
                    <a:pt x="85716" y="62462"/>
                  </a:lnTo>
                  <a:lnTo>
                    <a:pt x="93398" y="58438"/>
                  </a:lnTo>
                  <a:lnTo>
                    <a:pt x="99538" y="52653"/>
                  </a:lnTo>
                  <a:lnTo>
                    <a:pt x="103381" y="45490"/>
                  </a:lnTo>
                  <a:lnTo>
                    <a:pt x="104734" y="37315"/>
                  </a:lnTo>
                  <a:lnTo>
                    <a:pt x="103709" y="28745"/>
                  </a:lnTo>
                  <a:lnTo>
                    <a:pt x="100447" y="20614"/>
                  </a:lnTo>
                  <a:lnTo>
                    <a:pt x="95256" y="13346"/>
                  </a:lnTo>
                  <a:lnTo>
                    <a:pt x="88537" y="7318"/>
                  </a:lnTo>
                  <a:lnTo>
                    <a:pt x="80675" y="3017"/>
                  </a:lnTo>
                  <a:lnTo>
                    <a:pt x="71990" y="543"/>
                  </a:lnTo>
                  <a:lnTo>
                    <a:pt x="62891" y="0"/>
                  </a:lnTo>
                  <a:lnTo>
                    <a:pt x="53864" y="1671"/>
                  </a:lnTo>
                  <a:lnTo>
                    <a:pt x="45170" y="5498"/>
                  </a:lnTo>
                  <a:lnTo>
                    <a:pt x="37028" y="11149"/>
                  </a:lnTo>
                  <a:lnTo>
                    <a:pt x="29704" y="18221"/>
                  </a:lnTo>
                  <a:lnTo>
                    <a:pt x="23260" y="26343"/>
                  </a:lnTo>
                  <a:lnTo>
                    <a:pt x="17591" y="35217"/>
                  </a:lnTo>
                  <a:lnTo>
                    <a:pt x="12542" y="44618"/>
                  </a:lnTo>
                  <a:lnTo>
                    <a:pt x="7965" y="54383"/>
                  </a:lnTo>
                  <a:lnTo>
                    <a:pt x="4059" y="64396"/>
                  </a:lnTo>
                  <a:lnTo>
                    <a:pt x="1338" y="74578"/>
                  </a:lnTo>
                  <a:lnTo>
                    <a:pt x="0" y="84865"/>
                  </a:lnTo>
                  <a:lnTo>
                    <a:pt x="255" y="94892"/>
                  </a:lnTo>
                  <a:lnTo>
                    <a:pt x="2479" y="104019"/>
                  </a:lnTo>
                  <a:lnTo>
                    <a:pt x="6683" y="111972"/>
                  </a:lnTo>
                  <a:lnTo>
                    <a:pt x="12591" y="118803"/>
                  </a:lnTo>
                  <a:lnTo>
                    <a:pt x="19836" y="124707"/>
                  </a:lnTo>
                  <a:lnTo>
                    <a:pt x="28076" y="129894"/>
                  </a:lnTo>
                  <a:lnTo>
                    <a:pt x="37028" y="134227"/>
                  </a:lnTo>
                  <a:lnTo>
                    <a:pt x="46482" y="137240"/>
                  </a:lnTo>
                  <a:lnTo>
                    <a:pt x="56277" y="138792"/>
                  </a:lnTo>
                  <a:lnTo>
                    <a:pt x="66234" y="139188"/>
                  </a:lnTo>
                  <a:lnTo>
                    <a:pt x="77327" y="139047"/>
                  </a:lnTo>
                  <a:lnTo>
                    <a:pt x="92763" y="138360"/>
                  </a:lnTo>
                  <a:lnTo>
                    <a:pt x="117960" y="137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469195" y="437360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98" y="2934"/>
                  </a:lnTo>
                  <a:lnTo>
                    <a:pt x="56552" y="5716"/>
                  </a:lnTo>
                  <a:lnTo>
                    <a:pt x="47862" y="8611"/>
                  </a:lnTo>
                  <a:lnTo>
                    <a:pt x="39025" y="11490"/>
                  </a:lnTo>
                  <a:lnTo>
                    <a:pt x="29636" y="14319"/>
                  </a:lnTo>
                  <a:lnTo>
                    <a:pt x="17752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643568" y="4153473"/>
              <a:ext cx="236240" cy="357002"/>
            </a:xfrm>
            <a:custGeom>
              <a:avLst/>
              <a:gdLst/>
              <a:ahLst/>
              <a:cxnLst/>
              <a:rect l="0" t="0" r="0" b="0"/>
              <a:pathLst>
                <a:path w="236240" h="357002">
                  <a:moveTo>
                    <a:pt x="4612" y="357001"/>
                  </a:moveTo>
                  <a:lnTo>
                    <a:pt x="1812" y="348200"/>
                  </a:lnTo>
                  <a:lnTo>
                    <a:pt x="311" y="339853"/>
                  </a:lnTo>
                  <a:lnTo>
                    <a:pt x="0" y="331145"/>
                  </a:lnTo>
                  <a:lnTo>
                    <a:pt x="506" y="321679"/>
                  </a:lnTo>
                  <a:lnTo>
                    <a:pt x="1325" y="310887"/>
                  </a:lnTo>
                  <a:lnTo>
                    <a:pt x="2141" y="298593"/>
                  </a:lnTo>
                  <a:lnTo>
                    <a:pt x="2825" y="285101"/>
                  </a:lnTo>
                  <a:lnTo>
                    <a:pt x="3351" y="270982"/>
                  </a:lnTo>
                  <a:lnTo>
                    <a:pt x="3742" y="256641"/>
                  </a:lnTo>
                  <a:lnTo>
                    <a:pt x="4190" y="242439"/>
                  </a:lnTo>
                  <a:lnTo>
                    <a:pt x="5030" y="228757"/>
                  </a:lnTo>
                  <a:lnTo>
                    <a:pt x="6410" y="215740"/>
                  </a:lnTo>
                  <a:lnTo>
                    <a:pt x="8153" y="203186"/>
                  </a:lnTo>
                  <a:lnTo>
                    <a:pt x="9863" y="190676"/>
                  </a:lnTo>
                  <a:lnTo>
                    <a:pt x="11306" y="177956"/>
                  </a:lnTo>
                  <a:lnTo>
                    <a:pt x="12427" y="164952"/>
                  </a:lnTo>
                  <a:lnTo>
                    <a:pt x="13253" y="151683"/>
                  </a:lnTo>
                  <a:lnTo>
                    <a:pt x="13849" y="138200"/>
                  </a:lnTo>
                  <a:lnTo>
                    <a:pt x="14435" y="124722"/>
                  </a:lnTo>
                  <a:lnTo>
                    <a:pt x="15368" y="111600"/>
                  </a:lnTo>
                  <a:lnTo>
                    <a:pt x="16828" y="99028"/>
                  </a:lnTo>
                  <a:lnTo>
                    <a:pt x="19234" y="88117"/>
                  </a:lnTo>
                  <a:lnTo>
                    <a:pt x="23064" y="81925"/>
                  </a:lnTo>
                  <a:lnTo>
                    <a:pt x="27636" y="81754"/>
                  </a:lnTo>
                  <a:lnTo>
                    <a:pt x="31956" y="85534"/>
                  </a:lnTo>
                  <a:lnTo>
                    <a:pt x="35906" y="91873"/>
                  </a:lnTo>
                  <a:lnTo>
                    <a:pt x="39621" y="100196"/>
                  </a:lnTo>
                  <a:lnTo>
                    <a:pt x="43220" y="110092"/>
                  </a:lnTo>
                  <a:lnTo>
                    <a:pt x="46931" y="121031"/>
                  </a:lnTo>
                  <a:lnTo>
                    <a:pt x="51093" y="132384"/>
                  </a:lnTo>
                  <a:lnTo>
                    <a:pt x="55857" y="143763"/>
                  </a:lnTo>
                  <a:lnTo>
                    <a:pt x="61359" y="154848"/>
                  </a:lnTo>
                  <a:lnTo>
                    <a:pt x="67808" y="165295"/>
                  </a:lnTo>
                  <a:lnTo>
                    <a:pt x="75217" y="174968"/>
                  </a:lnTo>
                  <a:lnTo>
                    <a:pt x="83294" y="183278"/>
                  </a:lnTo>
                  <a:lnTo>
                    <a:pt x="91554" y="189125"/>
                  </a:lnTo>
                  <a:lnTo>
                    <a:pt x="99698" y="192119"/>
                  </a:lnTo>
                  <a:lnTo>
                    <a:pt x="107622" y="192179"/>
                  </a:lnTo>
                  <a:lnTo>
                    <a:pt x="115323" y="189187"/>
                  </a:lnTo>
                  <a:lnTo>
                    <a:pt x="122831" y="183400"/>
                  </a:lnTo>
                  <a:lnTo>
                    <a:pt x="130025" y="175484"/>
                  </a:lnTo>
                  <a:lnTo>
                    <a:pt x="136637" y="166286"/>
                  </a:lnTo>
                  <a:lnTo>
                    <a:pt x="142568" y="156399"/>
                  </a:lnTo>
                  <a:lnTo>
                    <a:pt x="147874" y="145834"/>
                  </a:lnTo>
                  <a:lnTo>
                    <a:pt x="152673" y="134152"/>
                  </a:lnTo>
                  <a:lnTo>
                    <a:pt x="157088" y="121190"/>
                  </a:lnTo>
                  <a:lnTo>
                    <a:pt x="161223" y="107383"/>
                  </a:lnTo>
                  <a:lnTo>
                    <a:pt x="165161" y="93568"/>
                  </a:lnTo>
                  <a:lnTo>
                    <a:pt x="168961" y="80237"/>
                  </a:lnTo>
                  <a:lnTo>
                    <a:pt x="172667" y="67523"/>
                  </a:lnTo>
                  <a:lnTo>
                    <a:pt x="176309" y="55378"/>
                  </a:lnTo>
                  <a:lnTo>
                    <a:pt x="179898" y="43693"/>
                  </a:lnTo>
                  <a:lnTo>
                    <a:pt x="183122" y="32354"/>
                  </a:lnTo>
                  <a:lnTo>
                    <a:pt x="185375" y="21265"/>
                  </a:lnTo>
                  <a:lnTo>
                    <a:pt x="186404" y="10424"/>
                  </a:lnTo>
                  <a:lnTo>
                    <a:pt x="186306" y="2251"/>
                  </a:lnTo>
                  <a:lnTo>
                    <a:pt x="185606" y="0"/>
                  </a:lnTo>
                  <a:lnTo>
                    <a:pt x="184949" y="3013"/>
                  </a:lnTo>
                  <a:lnTo>
                    <a:pt x="184477" y="9754"/>
                  </a:lnTo>
                  <a:lnTo>
                    <a:pt x="183996" y="19152"/>
                  </a:lnTo>
                  <a:lnTo>
                    <a:pt x="183148" y="30664"/>
                  </a:lnTo>
                  <a:lnTo>
                    <a:pt x="181774" y="43857"/>
                  </a:lnTo>
                  <a:lnTo>
                    <a:pt x="180210" y="58331"/>
                  </a:lnTo>
                  <a:lnTo>
                    <a:pt x="179155" y="73743"/>
                  </a:lnTo>
                  <a:lnTo>
                    <a:pt x="178964" y="89830"/>
                  </a:lnTo>
                  <a:lnTo>
                    <a:pt x="179500" y="106552"/>
                  </a:lnTo>
                  <a:lnTo>
                    <a:pt x="180325" y="124072"/>
                  </a:lnTo>
                  <a:lnTo>
                    <a:pt x="181143" y="142412"/>
                  </a:lnTo>
                  <a:lnTo>
                    <a:pt x="181997" y="161306"/>
                  </a:lnTo>
                  <a:lnTo>
                    <a:pt x="183169" y="180296"/>
                  </a:lnTo>
                  <a:lnTo>
                    <a:pt x="184811" y="199104"/>
                  </a:lnTo>
                  <a:lnTo>
                    <a:pt x="187082" y="217480"/>
                  </a:lnTo>
                  <a:lnTo>
                    <a:pt x="190218" y="235126"/>
                  </a:lnTo>
                  <a:lnTo>
                    <a:pt x="194254" y="251952"/>
                  </a:lnTo>
                  <a:lnTo>
                    <a:pt x="198914" y="267879"/>
                  </a:lnTo>
                  <a:lnTo>
                    <a:pt x="203727" y="282743"/>
                  </a:lnTo>
                  <a:lnTo>
                    <a:pt x="208405" y="296551"/>
                  </a:lnTo>
                  <a:lnTo>
                    <a:pt x="212892" y="309201"/>
                  </a:lnTo>
                  <a:lnTo>
                    <a:pt x="217822" y="321741"/>
                  </a:lnTo>
                  <a:lnTo>
                    <a:pt x="224741" y="336392"/>
                  </a:lnTo>
                  <a:lnTo>
                    <a:pt x="236239" y="357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948371" y="4363075"/>
              <a:ext cx="111129" cy="126179"/>
            </a:xfrm>
            <a:custGeom>
              <a:avLst/>
              <a:gdLst/>
              <a:ahLst/>
              <a:cxnLst/>
              <a:rect l="0" t="0" r="0" b="0"/>
              <a:pathLst>
                <a:path w="111129" h="126179">
                  <a:moveTo>
                    <a:pt x="68307" y="0"/>
                  </a:moveTo>
                  <a:lnTo>
                    <a:pt x="56706" y="134"/>
                  </a:lnTo>
                  <a:lnTo>
                    <a:pt x="46857" y="1414"/>
                  </a:lnTo>
                  <a:lnTo>
                    <a:pt x="37856" y="4012"/>
                  </a:lnTo>
                  <a:lnTo>
                    <a:pt x="29588" y="7904"/>
                  </a:lnTo>
                  <a:lnTo>
                    <a:pt x="22209" y="13185"/>
                  </a:lnTo>
                  <a:lnTo>
                    <a:pt x="15744" y="19776"/>
                  </a:lnTo>
                  <a:lnTo>
                    <a:pt x="10237" y="27622"/>
                  </a:lnTo>
                  <a:lnTo>
                    <a:pt x="5831" y="36781"/>
                  </a:lnTo>
                  <a:lnTo>
                    <a:pt x="2505" y="47156"/>
                  </a:lnTo>
                  <a:lnTo>
                    <a:pt x="424" y="58375"/>
                  </a:lnTo>
                  <a:lnTo>
                    <a:pt x="0" y="69897"/>
                  </a:lnTo>
                  <a:lnTo>
                    <a:pt x="1313" y="81375"/>
                  </a:lnTo>
                  <a:lnTo>
                    <a:pt x="4314" y="92352"/>
                  </a:lnTo>
                  <a:lnTo>
                    <a:pt x="8994" y="102190"/>
                  </a:lnTo>
                  <a:lnTo>
                    <a:pt x="15183" y="110647"/>
                  </a:lnTo>
                  <a:lnTo>
                    <a:pt x="22761" y="117493"/>
                  </a:lnTo>
                  <a:lnTo>
                    <a:pt x="31743" y="122351"/>
                  </a:lnTo>
                  <a:lnTo>
                    <a:pt x="41995" y="125207"/>
                  </a:lnTo>
                  <a:lnTo>
                    <a:pt x="52962" y="126178"/>
                  </a:lnTo>
                  <a:lnTo>
                    <a:pt x="63783" y="125326"/>
                  </a:lnTo>
                  <a:lnTo>
                    <a:pt x="73978" y="122854"/>
                  </a:lnTo>
                  <a:lnTo>
                    <a:pt x="83279" y="118587"/>
                  </a:lnTo>
                  <a:lnTo>
                    <a:pt x="91454" y="111918"/>
                  </a:lnTo>
                  <a:lnTo>
                    <a:pt x="98497" y="102736"/>
                  </a:lnTo>
                  <a:lnTo>
                    <a:pt x="104244" y="91672"/>
                  </a:lnTo>
                  <a:lnTo>
                    <a:pt x="108289" y="79798"/>
                  </a:lnTo>
                  <a:lnTo>
                    <a:pt x="110564" y="67821"/>
                  </a:lnTo>
                  <a:lnTo>
                    <a:pt x="111128" y="56207"/>
                  </a:lnTo>
                  <a:lnTo>
                    <a:pt x="109995" y="45341"/>
                  </a:lnTo>
                  <a:lnTo>
                    <a:pt x="107345" y="35346"/>
                  </a:lnTo>
                  <a:lnTo>
                    <a:pt x="103390" y="26437"/>
                  </a:lnTo>
                  <a:lnTo>
                    <a:pt x="97689" y="18165"/>
                  </a:lnTo>
                  <a:lnTo>
                    <a:pt x="87512" y="98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139135" y="4289375"/>
              <a:ext cx="120554" cy="180468"/>
            </a:xfrm>
            <a:custGeom>
              <a:avLst/>
              <a:gdLst/>
              <a:ahLst/>
              <a:cxnLst/>
              <a:rect l="0" t="0" r="0" b="0"/>
              <a:pathLst>
                <a:path w="120554" h="180468">
                  <a:moveTo>
                    <a:pt x="56527" y="0"/>
                  </a:moveTo>
                  <a:lnTo>
                    <a:pt x="44926" y="3001"/>
                  </a:lnTo>
                  <a:lnTo>
                    <a:pt x="35077" y="6424"/>
                  </a:lnTo>
                  <a:lnTo>
                    <a:pt x="26076" y="10624"/>
                  </a:lnTo>
                  <a:lnTo>
                    <a:pt x="17808" y="15697"/>
                  </a:lnTo>
                  <a:lnTo>
                    <a:pt x="10429" y="21826"/>
                  </a:lnTo>
                  <a:lnTo>
                    <a:pt x="4004" y="29012"/>
                  </a:lnTo>
                  <a:lnTo>
                    <a:pt x="0" y="37146"/>
                  </a:lnTo>
                  <a:lnTo>
                    <a:pt x="348" y="45058"/>
                  </a:lnTo>
                  <a:lnTo>
                    <a:pt x="4555" y="51065"/>
                  </a:lnTo>
                  <a:lnTo>
                    <a:pt x="11691" y="55172"/>
                  </a:lnTo>
                  <a:lnTo>
                    <a:pt x="20951" y="57899"/>
                  </a:lnTo>
                  <a:lnTo>
                    <a:pt x="31548" y="59863"/>
                  </a:lnTo>
                  <a:lnTo>
                    <a:pt x="42717" y="61690"/>
                  </a:lnTo>
                  <a:lnTo>
                    <a:pt x="53996" y="63725"/>
                  </a:lnTo>
                  <a:lnTo>
                    <a:pt x="65025" y="66238"/>
                  </a:lnTo>
                  <a:lnTo>
                    <a:pt x="75439" y="69523"/>
                  </a:lnTo>
                  <a:lnTo>
                    <a:pt x="85108" y="73663"/>
                  </a:lnTo>
                  <a:lnTo>
                    <a:pt x="93925" y="78730"/>
                  </a:lnTo>
                  <a:lnTo>
                    <a:pt x="101710" y="84879"/>
                  </a:lnTo>
                  <a:lnTo>
                    <a:pt x="108459" y="92089"/>
                  </a:lnTo>
                  <a:lnTo>
                    <a:pt x="113994" y="100200"/>
                  </a:lnTo>
                  <a:lnTo>
                    <a:pt x="117889" y="109014"/>
                  </a:lnTo>
                  <a:lnTo>
                    <a:pt x="120061" y="118344"/>
                  </a:lnTo>
                  <a:lnTo>
                    <a:pt x="120553" y="127879"/>
                  </a:lnTo>
                  <a:lnTo>
                    <a:pt x="119371" y="137200"/>
                  </a:lnTo>
                  <a:lnTo>
                    <a:pt x="116684" y="146092"/>
                  </a:lnTo>
                  <a:lnTo>
                    <a:pt x="112610" y="154366"/>
                  </a:lnTo>
                  <a:lnTo>
                    <a:pt x="107135" y="161778"/>
                  </a:lnTo>
                  <a:lnTo>
                    <a:pt x="100381" y="168273"/>
                  </a:lnTo>
                  <a:lnTo>
                    <a:pt x="92576" y="173634"/>
                  </a:lnTo>
                  <a:lnTo>
                    <a:pt x="83968" y="177413"/>
                  </a:lnTo>
                  <a:lnTo>
                    <a:pt x="74775" y="179515"/>
                  </a:lnTo>
                  <a:lnTo>
                    <a:pt x="65240" y="180297"/>
                  </a:lnTo>
                  <a:lnTo>
                    <a:pt x="54484" y="180467"/>
                  </a:lnTo>
                  <a:lnTo>
                    <a:pt x="39331" y="180039"/>
                  </a:lnTo>
                  <a:lnTo>
                    <a:pt x="14413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356302" y="4173562"/>
              <a:ext cx="39402" cy="326384"/>
            </a:xfrm>
            <a:custGeom>
              <a:avLst/>
              <a:gdLst/>
              <a:ahLst/>
              <a:cxnLst/>
              <a:rect l="0" t="0" r="0" b="0"/>
              <a:pathLst>
                <a:path w="39402" h="326384">
                  <a:moveTo>
                    <a:pt x="7816" y="0"/>
                  </a:moveTo>
                  <a:lnTo>
                    <a:pt x="4949" y="8935"/>
                  </a:lnTo>
                  <a:lnTo>
                    <a:pt x="2807" y="18563"/>
                  </a:lnTo>
                  <a:lnTo>
                    <a:pt x="1209" y="29863"/>
                  </a:lnTo>
                  <a:lnTo>
                    <a:pt x="201" y="43050"/>
                  </a:lnTo>
                  <a:lnTo>
                    <a:pt x="0" y="58474"/>
                  </a:lnTo>
                  <a:lnTo>
                    <a:pt x="652" y="76092"/>
                  </a:lnTo>
                  <a:lnTo>
                    <a:pt x="1890" y="95085"/>
                  </a:lnTo>
                  <a:lnTo>
                    <a:pt x="3254" y="114122"/>
                  </a:lnTo>
                  <a:lnTo>
                    <a:pt x="4468" y="132427"/>
                  </a:lnTo>
                  <a:lnTo>
                    <a:pt x="5603" y="149626"/>
                  </a:lnTo>
                  <a:lnTo>
                    <a:pt x="6971" y="165483"/>
                  </a:lnTo>
                  <a:lnTo>
                    <a:pt x="8743" y="180035"/>
                  </a:lnTo>
                  <a:lnTo>
                    <a:pt x="10934" y="193485"/>
                  </a:lnTo>
                  <a:lnTo>
                    <a:pt x="13483" y="206082"/>
                  </a:lnTo>
                  <a:lnTo>
                    <a:pt x="16313" y="218053"/>
                  </a:lnTo>
                  <a:lnTo>
                    <a:pt x="19349" y="229742"/>
                  </a:lnTo>
                  <a:lnTo>
                    <a:pt x="22533" y="241592"/>
                  </a:lnTo>
                  <a:lnTo>
                    <a:pt x="25816" y="253821"/>
                  </a:lnTo>
                  <a:lnTo>
                    <a:pt x="29015" y="266240"/>
                  </a:lnTo>
                  <a:lnTo>
                    <a:pt x="32122" y="279785"/>
                  </a:lnTo>
                  <a:lnTo>
                    <a:pt x="35409" y="297885"/>
                  </a:lnTo>
                  <a:lnTo>
                    <a:pt x="3940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237776" y="426831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40881" y="18123"/>
                  </a:lnTo>
                  <a:lnTo>
                    <a:pt x="229112" y="15341"/>
                  </a:lnTo>
                  <a:lnTo>
                    <a:pt x="216222" y="12446"/>
                  </a:lnTo>
                  <a:lnTo>
                    <a:pt x="202374" y="9579"/>
                  </a:lnTo>
                  <a:lnTo>
                    <a:pt x="188046" y="7062"/>
                  </a:lnTo>
                  <a:lnTo>
                    <a:pt x="173572" y="5051"/>
                  </a:lnTo>
                  <a:lnTo>
                    <a:pt x="158950" y="3539"/>
                  </a:lnTo>
                  <a:lnTo>
                    <a:pt x="143925" y="2444"/>
                  </a:lnTo>
                  <a:lnTo>
                    <a:pt x="128373" y="1671"/>
                  </a:lnTo>
                  <a:lnTo>
                    <a:pt x="112150" y="1135"/>
                  </a:lnTo>
                  <a:lnTo>
                    <a:pt x="95035" y="767"/>
                  </a:lnTo>
                  <a:lnTo>
                    <a:pt x="77023" y="516"/>
                  </a:lnTo>
                  <a:lnTo>
                    <a:pt x="59147" y="347"/>
                  </a:lnTo>
                  <a:lnTo>
                    <a:pt x="41616" y="214"/>
                  </a:lnTo>
                  <a:lnTo>
                    <a:pt x="22891" y="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3773216" y="2899482"/>
            <a:ext cx="47697" cy="147400"/>
          </a:xfrm>
          <a:custGeom>
            <a:avLst/>
            <a:gdLst/>
            <a:ahLst/>
            <a:cxnLst/>
            <a:rect l="0" t="0" r="0" b="0"/>
            <a:pathLst>
              <a:path w="47697" h="147400">
                <a:moveTo>
                  <a:pt x="21057" y="0"/>
                </a:moveTo>
                <a:lnTo>
                  <a:pt x="26857" y="8801"/>
                </a:lnTo>
                <a:lnTo>
                  <a:pt x="31782" y="17148"/>
                </a:lnTo>
                <a:lnTo>
                  <a:pt x="36280" y="25851"/>
                </a:lnTo>
                <a:lnTo>
                  <a:pt x="40328" y="35145"/>
                </a:lnTo>
                <a:lnTo>
                  <a:pt x="43693" y="45289"/>
                </a:lnTo>
                <a:lnTo>
                  <a:pt x="46288" y="56329"/>
                </a:lnTo>
                <a:lnTo>
                  <a:pt x="47696" y="67996"/>
                </a:lnTo>
                <a:lnTo>
                  <a:pt x="47130" y="79818"/>
                </a:lnTo>
                <a:lnTo>
                  <a:pt x="44341" y="91498"/>
                </a:lnTo>
                <a:lnTo>
                  <a:pt x="39622" y="102677"/>
                </a:lnTo>
                <a:lnTo>
                  <a:pt x="32868" y="114052"/>
                </a:lnTo>
                <a:lnTo>
                  <a:pt x="21249" y="127736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4057485" y="2415171"/>
            <a:ext cx="778559" cy="452727"/>
            <a:chOff x="4057485" y="2415171"/>
            <a:chExt cx="778559" cy="452727"/>
          </a:xfrm>
        </p:grpSpPr>
        <p:sp>
          <p:nvSpPr>
            <p:cNvPr id="146" name="Freeform 145"/>
            <p:cNvSpPr/>
            <p:nvPr/>
          </p:nvSpPr>
          <p:spPr>
            <a:xfrm>
              <a:off x="4057485" y="2415171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6" y="27860"/>
                  </a:lnTo>
                  <a:lnTo>
                    <a:pt x="7970" y="39186"/>
                  </a:lnTo>
                  <a:lnTo>
                    <a:pt x="9467" y="52294"/>
                  </a:lnTo>
                  <a:lnTo>
                    <a:pt x="11313" y="67250"/>
                  </a:lnTo>
                  <a:lnTo>
                    <a:pt x="13380" y="83493"/>
                  </a:lnTo>
                  <a:lnTo>
                    <a:pt x="15313" y="100071"/>
                  </a:lnTo>
                  <a:lnTo>
                    <a:pt x="16913" y="116407"/>
                  </a:lnTo>
                  <a:lnTo>
                    <a:pt x="18310" y="132626"/>
                  </a:lnTo>
                  <a:lnTo>
                    <a:pt x="19854" y="149341"/>
                  </a:lnTo>
                  <a:lnTo>
                    <a:pt x="21740" y="166883"/>
                  </a:lnTo>
                  <a:lnTo>
                    <a:pt x="23837" y="185275"/>
                  </a:lnTo>
                  <a:lnTo>
                    <a:pt x="25792" y="204394"/>
                  </a:lnTo>
                  <a:lnTo>
                    <a:pt x="27403" y="224078"/>
                  </a:lnTo>
                  <a:lnTo>
                    <a:pt x="28638" y="244181"/>
                  </a:lnTo>
                  <a:lnTo>
                    <a:pt x="29542" y="264582"/>
                  </a:lnTo>
                  <a:lnTo>
                    <a:pt x="30184" y="285182"/>
                  </a:lnTo>
                  <a:lnTo>
                    <a:pt x="30632" y="305591"/>
                  </a:lnTo>
                  <a:lnTo>
                    <a:pt x="30941" y="325147"/>
                  </a:lnTo>
                  <a:lnTo>
                    <a:pt x="31151" y="343560"/>
                  </a:lnTo>
                  <a:lnTo>
                    <a:pt x="31294" y="360874"/>
                  </a:lnTo>
                  <a:lnTo>
                    <a:pt x="31390" y="377276"/>
                  </a:lnTo>
                  <a:lnTo>
                    <a:pt x="31454" y="392962"/>
                  </a:lnTo>
                  <a:lnTo>
                    <a:pt x="31498" y="407515"/>
                  </a:lnTo>
                  <a:lnTo>
                    <a:pt x="31532" y="421333"/>
                  </a:lnTo>
                  <a:lnTo>
                    <a:pt x="31559" y="435636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192390" y="2645527"/>
              <a:ext cx="145996" cy="194487"/>
            </a:xfrm>
            <a:custGeom>
              <a:avLst/>
              <a:gdLst/>
              <a:ahLst/>
              <a:cxnLst/>
              <a:rect l="0" t="0" r="0" b="0"/>
              <a:pathLst>
                <a:path w="145996" h="194487">
                  <a:moveTo>
                    <a:pt x="1965" y="64442"/>
                  </a:moveTo>
                  <a:lnTo>
                    <a:pt x="10834" y="70108"/>
                  </a:lnTo>
                  <a:lnTo>
                    <a:pt x="19821" y="73752"/>
                  </a:lnTo>
                  <a:lnTo>
                    <a:pt x="29816" y="75666"/>
                  </a:lnTo>
                  <a:lnTo>
                    <a:pt x="40796" y="76340"/>
                  </a:lnTo>
                  <a:lnTo>
                    <a:pt x="52609" y="76370"/>
                  </a:lnTo>
                  <a:lnTo>
                    <a:pt x="65062" y="76142"/>
                  </a:lnTo>
                  <a:lnTo>
                    <a:pt x="77827" y="75527"/>
                  </a:lnTo>
                  <a:lnTo>
                    <a:pt x="90460" y="73988"/>
                  </a:lnTo>
                  <a:lnTo>
                    <a:pt x="102719" y="71284"/>
                  </a:lnTo>
                  <a:lnTo>
                    <a:pt x="114236" y="67317"/>
                  </a:lnTo>
                  <a:lnTo>
                    <a:pt x="124445" y="61972"/>
                  </a:lnTo>
                  <a:lnTo>
                    <a:pt x="133147" y="55339"/>
                  </a:lnTo>
                  <a:lnTo>
                    <a:pt x="139991" y="47799"/>
                  </a:lnTo>
                  <a:lnTo>
                    <a:pt x="144315" y="39907"/>
                  </a:lnTo>
                  <a:lnTo>
                    <a:pt x="145995" y="32018"/>
                  </a:lnTo>
                  <a:lnTo>
                    <a:pt x="145192" y="24435"/>
                  </a:lnTo>
                  <a:lnTo>
                    <a:pt x="142078" y="17497"/>
                  </a:lnTo>
                  <a:lnTo>
                    <a:pt x="136987" y="11323"/>
                  </a:lnTo>
                  <a:lnTo>
                    <a:pt x="130336" y="6179"/>
                  </a:lnTo>
                  <a:lnTo>
                    <a:pt x="122518" y="2546"/>
                  </a:lnTo>
                  <a:lnTo>
                    <a:pt x="113859" y="547"/>
                  </a:lnTo>
                  <a:lnTo>
                    <a:pt x="104607" y="0"/>
                  </a:lnTo>
                  <a:lnTo>
                    <a:pt x="94945" y="612"/>
                  </a:lnTo>
                  <a:lnTo>
                    <a:pt x="85002" y="2099"/>
                  </a:lnTo>
                  <a:lnTo>
                    <a:pt x="74867" y="4383"/>
                  </a:lnTo>
                  <a:lnTo>
                    <a:pt x="64603" y="7585"/>
                  </a:lnTo>
                  <a:lnTo>
                    <a:pt x="54260" y="11704"/>
                  </a:lnTo>
                  <a:lnTo>
                    <a:pt x="44196" y="16774"/>
                  </a:lnTo>
                  <a:lnTo>
                    <a:pt x="35043" y="22933"/>
                  </a:lnTo>
                  <a:lnTo>
                    <a:pt x="27074" y="30154"/>
                  </a:lnTo>
                  <a:lnTo>
                    <a:pt x="20232" y="38275"/>
                  </a:lnTo>
                  <a:lnTo>
                    <a:pt x="14321" y="47096"/>
                  </a:lnTo>
                  <a:lnTo>
                    <a:pt x="9129" y="56441"/>
                  </a:lnTo>
                  <a:lnTo>
                    <a:pt x="4793" y="66326"/>
                  </a:lnTo>
                  <a:lnTo>
                    <a:pt x="1777" y="76946"/>
                  </a:lnTo>
                  <a:lnTo>
                    <a:pt x="228" y="88350"/>
                  </a:lnTo>
                  <a:lnTo>
                    <a:pt x="0" y="100450"/>
                  </a:lnTo>
                  <a:lnTo>
                    <a:pt x="835" y="113104"/>
                  </a:lnTo>
                  <a:lnTo>
                    <a:pt x="2474" y="126164"/>
                  </a:lnTo>
                  <a:lnTo>
                    <a:pt x="4862" y="139189"/>
                  </a:lnTo>
                  <a:lnTo>
                    <a:pt x="8136" y="151473"/>
                  </a:lnTo>
                  <a:lnTo>
                    <a:pt x="12307" y="162686"/>
                  </a:lnTo>
                  <a:lnTo>
                    <a:pt x="17581" y="172518"/>
                  </a:lnTo>
                  <a:lnTo>
                    <a:pt x="24411" y="180525"/>
                  </a:lnTo>
                  <a:lnTo>
                    <a:pt x="32899" y="186646"/>
                  </a:lnTo>
                  <a:lnTo>
                    <a:pt x="42854" y="190960"/>
                  </a:lnTo>
                  <a:lnTo>
                    <a:pt x="53979" y="193506"/>
                  </a:lnTo>
                  <a:lnTo>
                    <a:pt x="65966" y="194486"/>
                  </a:lnTo>
                  <a:lnTo>
                    <a:pt x="78155" y="194364"/>
                  </a:lnTo>
                  <a:lnTo>
                    <a:pt x="90842" y="193754"/>
                  </a:lnTo>
                  <a:lnTo>
                    <a:pt x="106252" y="192610"/>
                  </a:lnTo>
                  <a:lnTo>
                    <a:pt x="128308" y="190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418436" y="2646798"/>
              <a:ext cx="158621" cy="192545"/>
            </a:xfrm>
            <a:custGeom>
              <a:avLst/>
              <a:gdLst/>
              <a:ahLst/>
              <a:cxnLst/>
              <a:rect l="0" t="0" r="0" b="0"/>
              <a:pathLst>
                <a:path w="158621" h="192545">
                  <a:moveTo>
                    <a:pt x="154946" y="0"/>
                  </a:moveTo>
                  <a:lnTo>
                    <a:pt x="140411" y="134"/>
                  </a:lnTo>
                  <a:lnTo>
                    <a:pt x="127780" y="1414"/>
                  </a:lnTo>
                  <a:lnTo>
                    <a:pt x="115875" y="4003"/>
                  </a:lnTo>
                  <a:lnTo>
                    <a:pt x="104393" y="7550"/>
                  </a:lnTo>
                  <a:lnTo>
                    <a:pt x="93201" y="11534"/>
                  </a:lnTo>
                  <a:lnTo>
                    <a:pt x="82214" y="15614"/>
                  </a:lnTo>
                  <a:lnTo>
                    <a:pt x="71371" y="19636"/>
                  </a:lnTo>
                  <a:lnTo>
                    <a:pt x="60629" y="23553"/>
                  </a:lnTo>
                  <a:lnTo>
                    <a:pt x="49961" y="27378"/>
                  </a:lnTo>
                  <a:lnTo>
                    <a:pt x="39508" y="31453"/>
                  </a:lnTo>
                  <a:lnTo>
                    <a:pt x="29562" y="36413"/>
                  </a:lnTo>
                  <a:lnTo>
                    <a:pt x="20256" y="42537"/>
                  </a:lnTo>
                  <a:lnTo>
                    <a:pt x="12042" y="49771"/>
                  </a:lnTo>
                  <a:lnTo>
                    <a:pt x="5736" y="57923"/>
                  </a:lnTo>
                  <a:lnTo>
                    <a:pt x="1624" y="66764"/>
                  </a:lnTo>
                  <a:lnTo>
                    <a:pt x="0" y="75615"/>
                  </a:lnTo>
                  <a:lnTo>
                    <a:pt x="1404" y="83404"/>
                  </a:lnTo>
                  <a:lnTo>
                    <a:pt x="5833" y="89632"/>
                  </a:lnTo>
                  <a:lnTo>
                    <a:pt x="12857" y="94318"/>
                  </a:lnTo>
                  <a:lnTo>
                    <a:pt x="21915" y="97711"/>
                  </a:lnTo>
                  <a:lnTo>
                    <a:pt x="32480" y="100106"/>
                  </a:lnTo>
                  <a:lnTo>
                    <a:pt x="44128" y="101768"/>
                  </a:lnTo>
                  <a:lnTo>
                    <a:pt x="56537" y="102909"/>
                  </a:lnTo>
                  <a:lnTo>
                    <a:pt x="69466" y="103690"/>
                  </a:lnTo>
                  <a:lnTo>
                    <a:pt x="82585" y="104389"/>
                  </a:lnTo>
                  <a:lnTo>
                    <a:pt x="95473" y="105391"/>
                  </a:lnTo>
                  <a:lnTo>
                    <a:pt x="107917" y="106892"/>
                  </a:lnTo>
                  <a:lnTo>
                    <a:pt x="119732" y="109222"/>
                  </a:lnTo>
                  <a:lnTo>
                    <a:pt x="130674" y="112922"/>
                  </a:lnTo>
                  <a:lnTo>
                    <a:pt x="140684" y="118152"/>
                  </a:lnTo>
                  <a:lnTo>
                    <a:pt x="149220" y="124596"/>
                  </a:lnTo>
                  <a:lnTo>
                    <a:pt x="155218" y="131677"/>
                  </a:lnTo>
                  <a:lnTo>
                    <a:pt x="158319" y="138992"/>
                  </a:lnTo>
                  <a:lnTo>
                    <a:pt x="158620" y="146340"/>
                  </a:lnTo>
                  <a:lnTo>
                    <a:pt x="156322" y="153646"/>
                  </a:lnTo>
                  <a:lnTo>
                    <a:pt x="151810" y="160881"/>
                  </a:lnTo>
                  <a:lnTo>
                    <a:pt x="145394" y="167720"/>
                  </a:lnTo>
                  <a:lnTo>
                    <a:pt x="137210" y="173562"/>
                  </a:lnTo>
                  <a:lnTo>
                    <a:pt x="127490" y="178162"/>
                  </a:lnTo>
                  <a:lnTo>
                    <a:pt x="116544" y="181761"/>
                  </a:lnTo>
                  <a:lnTo>
                    <a:pt x="104674" y="184874"/>
                  </a:lnTo>
                  <a:lnTo>
                    <a:pt x="92147" y="187852"/>
                  </a:lnTo>
                  <a:lnTo>
                    <a:pt x="79577" y="190514"/>
                  </a:lnTo>
                  <a:lnTo>
                    <a:pt x="66585" y="192394"/>
                  </a:lnTo>
                  <a:lnTo>
                    <a:pt x="50916" y="192544"/>
                  </a:lnTo>
                  <a:lnTo>
                    <a:pt x="2860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669209" y="2604684"/>
              <a:ext cx="166835" cy="252685"/>
            </a:xfrm>
            <a:custGeom>
              <a:avLst/>
              <a:gdLst/>
              <a:ahLst/>
              <a:cxnLst/>
              <a:rect l="0" t="0" r="0" b="0"/>
              <a:pathLst>
                <a:path w="166835" h="252685">
                  <a:moveTo>
                    <a:pt x="104214" y="0"/>
                  </a:moveTo>
                  <a:lnTo>
                    <a:pt x="95412" y="2934"/>
                  </a:lnTo>
                  <a:lnTo>
                    <a:pt x="87066" y="5716"/>
                  </a:lnTo>
                  <a:lnTo>
                    <a:pt x="78363" y="8620"/>
                  </a:lnTo>
                  <a:lnTo>
                    <a:pt x="69069" y="11833"/>
                  </a:lnTo>
                  <a:lnTo>
                    <a:pt x="58926" y="15646"/>
                  </a:lnTo>
                  <a:lnTo>
                    <a:pt x="47894" y="20173"/>
                  </a:lnTo>
                  <a:lnTo>
                    <a:pt x="36573" y="25682"/>
                  </a:lnTo>
                  <a:lnTo>
                    <a:pt x="26048" y="32667"/>
                  </a:lnTo>
                  <a:lnTo>
                    <a:pt x="16874" y="41258"/>
                  </a:lnTo>
                  <a:lnTo>
                    <a:pt x="9414" y="51282"/>
                  </a:lnTo>
                  <a:lnTo>
                    <a:pt x="4078" y="62452"/>
                  </a:lnTo>
                  <a:lnTo>
                    <a:pt x="878" y="74465"/>
                  </a:lnTo>
                  <a:lnTo>
                    <a:pt x="0" y="86426"/>
                  </a:lnTo>
                  <a:lnTo>
                    <a:pt x="1974" y="96924"/>
                  </a:lnTo>
                  <a:lnTo>
                    <a:pt x="6821" y="105307"/>
                  </a:lnTo>
                  <a:lnTo>
                    <a:pt x="14310" y="111609"/>
                  </a:lnTo>
                  <a:lnTo>
                    <a:pt x="24220" y="116168"/>
                  </a:lnTo>
                  <a:lnTo>
                    <a:pt x="36174" y="119391"/>
                  </a:lnTo>
                  <a:lnTo>
                    <a:pt x="49570" y="121797"/>
                  </a:lnTo>
                  <a:lnTo>
                    <a:pt x="63691" y="123977"/>
                  </a:lnTo>
                  <a:lnTo>
                    <a:pt x="78066" y="126273"/>
                  </a:lnTo>
                  <a:lnTo>
                    <a:pt x="92308" y="128804"/>
                  </a:lnTo>
                  <a:lnTo>
                    <a:pt x="106024" y="131577"/>
                  </a:lnTo>
                  <a:lnTo>
                    <a:pt x="119054" y="134561"/>
                  </a:lnTo>
                  <a:lnTo>
                    <a:pt x="131110" y="138040"/>
                  </a:lnTo>
                  <a:lnTo>
                    <a:pt x="141689" y="142584"/>
                  </a:lnTo>
                  <a:lnTo>
                    <a:pt x="150650" y="148421"/>
                  </a:lnTo>
                  <a:lnTo>
                    <a:pt x="157838" y="155459"/>
                  </a:lnTo>
                  <a:lnTo>
                    <a:pt x="162926" y="163479"/>
                  </a:lnTo>
                  <a:lnTo>
                    <a:pt x="165933" y="172241"/>
                  </a:lnTo>
                  <a:lnTo>
                    <a:pt x="166834" y="181377"/>
                  </a:lnTo>
                  <a:lnTo>
                    <a:pt x="165404" y="190422"/>
                  </a:lnTo>
                  <a:lnTo>
                    <a:pt x="161739" y="199125"/>
                  </a:lnTo>
                  <a:lnTo>
                    <a:pt x="156196" y="207271"/>
                  </a:lnTo>
                  <a:lnTo>
                    <a:pt x="149196" y="214597"/>
                  </a:lnTo>
                  <a:lnTo>
                    <a:pt x="141122" y="221042"/>
                  </a:lnTo>
                  <a:lnTo>
                    <a:pt x="132280" y="226710"/>
                  </a:lnTo>
                  <a:lnTo>
                    <a:pt x="122901" y="231760"/>
                  </a:lnTo>
                  <a:lnTo>
                    <a:pt x="113159" y="236342"/>
                  </a:lnTo>
                  <a:lnTo>
                    <a:pt x="103437" y="240434"/>
                  </a:lnTo>
                  <a:lnTo>
                    <a:pt x="93272" y="244248"/>
                  </a:lnTo>
                  <a:lnTo>
                    <a:pt x="80655" y="248121"/>
                  </a:lnTo>
                  <a:lnTo>
                    <a:pt x="6210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3595745" y="4089334"/>
            <a:ext cx="1084436" cy="505369"/>
            <a:chOff x="3595745" y="4089334"/>
            <a:chExt cx="1084436" cy="505369"/>
          </a:xfrm>
        </p:grpSpPr>
        <p:sp>
          <p:nvSpPr>
            <p:cNvPr id="151" name="Freeform 150"/>
            <p:cNvSpPr/>
            <p:nvPr/>
          </p:nvSpPr>
          <p:spPr>
            <a:xfrm>
              <a:off x="3595745" y="4436774"/>
              <a:ext cx="27726" cy="157929"/>
            </a:xfrm>
            <a:custGeom>
              <a:avLst/>
              <a:gdLst/>
              <a:ahLst/>
              <a:cxnLst/>
              <a:rect l="0" t="0" r="0" b="0"/>
              <a:pathLst>
                <a:path w="27726" h="157929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22" y="19240"/>
                  </a:lnTo>
                  <a:lnTo>
                    <a:pt x="19271" y="27353"/>
                  </a:lnTo>
                  <a:lnTo>
                    <a:pt x="22636" y="36647"/>
                  </a:lnTo>
                  <a:lnTo>
                    <a:pt x="25239" y="47091"/>
                  </a:lnTo>
                  <a:lnTo>
                    <a:pt x="26994" y="58343"/>
                  </a:lnTo>
                  <a:lnTo>
                    <a:pt x="27725" y="69881"/>
                  </a:lnTo>
                  <a:lnTo>
                    <a:pt x="27438" y="81376"/>
                  </a:lnTo>
                  <a:lnTo>
                    <a:pt x="26279" y="92703"/>
                  </a:lnTo>
                  <a:lnTo>
                    <a:pt x="24439" y="103841"/>
                  </a:lnTo>
                  <a:lnTo>
                    <a:pt x="22097" y="114799"/>
                  </a:lnTo>
                  <a:lnTo>
                    <a:pt x="19550" y="125162"/>
                  </a:lnTo>
                  <a:lnTo>
                    <a:pt x="16959" y="135090"/>
                  </a:lnTo>
                  <a:lnTo>
                    <a:pt x="14100" y="14545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890543" y="4089334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7662" y="8936"/>
                  </a:lnTo>
                  <a:lnTo>
                    <a:pt x="5520" y="18562"/>
                  </a:lnTo>
                  <a:lnTo>
                    <a:pt x="3921" y="29863"/>
                  </a:lnTo>
                  <a:lnTo>
                    <a:pt x="2913" y="43050"/>
                  </a:lnTo>
                  <a:lnTo>
                    <a:pt x="2713" y="58474"/>
                  </a:lnTo>
                  <a:lnTo>
                    <a:pt x="3364" y="76101"/>
                  </a:lnTo>
                  <a:lnTo>
                    <a:pt x="4602" y="95440"/>
                  </a:lnTo>
                  <a:lnTo>
                    <a:pt x="5966" y="115773"/>
                  </a:lnTo>
                  <a:lnTo>
                    <a:pt x="7176" y="136584"/>
                  </a:lnTo>
                  <a:lnTo>
                    <a:pt x="8138" y="157435"/>
                  </a:lnTo>
                  <a:lnTo>
                    <a:pt x="8858" y="177885"/>
                  </a:lnTo>
                  <a:lnTo>
                    <a:pt x="9372" y="197745"/>
                  </a:lnTo>
                  <a:lnTo>
                    <a:pt x="9564" y="216859"/>
                  </a:lnTo>
                  <a:lnTo>
                    <a:pt x="9169" y="235016"/>
                  </a:lnTo>
                  <a:lnTo>
                    <a:pt x="8094" y="252193"/>
                  </a:lnTo>
                  <a:lnTo>
                    <a:pt x="6550" y="268498"/>
                  </a:lnTo>
                  <a:lnTo>
                    <a:pt x="4816" y="285990"/>
                  </a:lnTo>
                  <a:lnTo>
                    <a:pt x="2738" y="30956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932657" y="4279425"/>
              <a:ext cx="161502" cy="224191"/>
            </a:xfrm>
            <a:custGeom>
              <a:avLst/>
              <a:gdLst/>
              <a:ahLst/>
              <a:cxnLst/>
              <a:rect l="0" t="0" r="0" b="0"/>
              <a:pathLst>
                <a:path w="161502" h="224191">
                  <a:moveTo>
                    <a:pt x="0" y="83650"/>
                  </a:moveTo>
                  <a:lnTo>
                    <a:pt x="11802" y="86517"/>
                  </a:lnTo>
                  <a:lnTo>
                    <a:pt x="23571" y="88659"/>
                  </a:lnTo>
                  <a:lnTo>
                    <a:pt x="36456" y="90257"/>
                  </a:lnTo>
                  <a:lnTo>
                    <a:pt x="50132" y="91264"/>
                  </a:lnTo>
                  <a:lnTo>
                    <a:pt x="63812" y="91465"/>
                  </a:lnTo>
                  <a:lnTo>
                    <a:pt x="77028" y="90809"/>
                  </a:lnTo>
                  <a:lnTo>
                    <a:pt x="89652" y="89398"/>
                  </a:lnTo>
                  <a:lnTo>
                    <a:pt x="101731" y="87385"/>
                  </a:lnTo>
                  <a:lnTo>
                    <a:pt x="113361" y="84914"/>
                  </a:lnTo>
                  <a:lnTo>
                    <a:pt x="124322" y="81781"/>
                  </a:lnTo>
                  <a:lnTo>
                    <a:pt x="134090" y="77468"/>
                  </a:lnTo>
                  <a:lnTo>
                    <a:pt x="142475" y="71782"/>
                  </a:lnTo>
                  <a:lnTo>
                    <a:pt x="149429" y="64675"/>
                  </a:lnTo>
                  <a:lnTo>
                    <a:pt x="154884" y="56076"/>
                  </a:lnTo>
                  <a:lnTo>
                    <a:pt x="158947" y="46117"/>
                  </a:lnTo>
                  <a:lnTo>
                    <a:pt x="161372" y="35532"/>
                  </a:lnTo>
                  <a:lnTo>
                    <a:pt x="161501" y="25508"/>
                  </a:lnTo>
                  <a:lnTo>
                    <a:pt x="159175" y="16674"/>
                  </a:lnTo>
                  <a:lnTo>
                    <a:pt x="154512" y="9442"/>
                  </a:lnTo>
                  <a:lnTo>
                    <a:pt x="147645" y="4260"/>
                  </a:lnTo>
                  <a:lnTo>
                    <a:pt x="138887" y="1154"/>
                  </a:lnTo>
                  <a:lnTo>
                    <a:pt x="128958" y="0"/>
                  </a:lnTo>
                  <a:lnTo>
                    <a:pt x="118851" y="722"/>
                  </a:lnTo>
                  <a:lnTo>
                    <a:pt x="109137" y="3089"/>
                  </a:lnTo>
                  <a:lnTo>
                    <a:pt x="99992" y="6776"/>
                  </a:lnTo>
                  <a:lnTo>
                    <a:pt x="91390" y="11456"/>
                  </a:lnTo>
                  <a:lnTo>
                    <a:pt x="83238" y="16863"/>
                  </a:lnTo>
                  <a:lnTo>
                    <a:pt x="75593" y="22949"/>
                  </a:lnTo>
                  <a:lnTo>
                    <a:pt x="68670" y="29866"/>
                  </a:lnTo>
                  <a:lnTo>
                    <a:pt x="62526" y="37631"/>
                  </a:lnTo>
                  <a:lnTo>
                    <a:pt x="57075" y="46133"/>
                  </a:lnTo>
                  <a:lnTo>
                    <a:pt x="52178" y="55220"/>
                  </a:lnTo>
                  <a:lnTo>
                    <a:pt x="47703" y="64745"/>
                  </a:lnTo>
                  <a:lnTo>
                    <a:pt x="43697" y="74753"/>
                  </a:lnTo>
                  <a:lnTo>
                    <a:pt x="40378" y="85456"/>
                  </a:lnTo>
                  <a:lnTo>
                    <a:pt x="37815" y="96911"/>
                  </a:lnTo>
                  <a:lnTo>
                    <a:pt x="36094" y="108876"/>
                  </a:lnTo>
                  <a:lnTo>
                    <a:pt x="35389" y="120907"/>
                  </a:lnTo>
                  <a:lnTo>
                    <a:pt x="35698" y="132740"/>
                  </a:lnTo>
                  <a:lnTo>
                    <a:pt x="37042" y="144296"/>
                  </a:lnTo>
                  <a:lnTo>
                    <a:pt x="39540" y="155588"/>
                  </a:lnTo>
                  <a:lnTo>
                    <a:pt x="43145" y="166660"/>
                  </a:lnTo>
                  <a:lnTo>
                    <a:pt x="47683" y="177401"/>
                  </a:lnTo>
                  <a:lnTo>
                    <a:pt x="52946" y="187548"/>
                  </a:lnTo>
                  <a:lnTo>
                    <a:pt x="58753" y="196997"/>
                  </a:lnTo>
                  <a:lnTo>
                    <a:pt x="65278" y="205478"/>
                  </a:lnTo>
                  <a:lnTo>
                    <a:pt x="73021" y="212497"/>
                  </a:lnTo>
                  <a:lnTo>
                    <a:pt x="82145" y="217915"/>
                  </a:lnTo>
                  <a:lnTo>
                    <a:pt x="92106" y="221718"/>
                  </a:lnTo>
                  <a:lnTo>
                    <a:pt x="102906" y="224113"/>
                  </a:lnTo>
                  <a:lnTo>
                    <a:pt x="116615" y="224190"/>
                  </a:lnTo>
                  <a:lnTo>
                    <a:pt x="136870" y="220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145530" y="4365947"/>
              <a:ext cx="176682" cy="163070"/>
            </a:xfrm>
            <a:custGeom>
              <a:avLst/>
              <a:gdLst/>
              <a:ahLst/>
              <a:cxnLst/>
              <a:rect l="0" t="0" r="0" b="0"/>
              <a:pathLst>
                <a:path w="176682" h="163070">
                  <a:moveTo>
                    <a:pt x="71396" y="70827"/>
                  </a:moveTo>
                  <a:lnTo>
                    <a:pt x="77130" y="64826"/>
                  </a:lnTo>
                  <a:lnTo>
                    <a:pt x="81413" y="57981"/>
                  </a:lnTo>
                  <a:lnTo>
                    <a:pt x="84611" y="49598"/>
                  </a:lnTo>
                  <a:lnTo>
                    <a:pt x="86626" y="40143"/>
                  </a:lnTo>
                  <a:lnTo>
                    <a:pt x="87027" y="30477"/>
                  </a:lnTo>
                  <a:lnTo>
                    <a:pt x="85710" y="21136"/>
                  </a:lnTo>
                  <a:lnTo>
                    <a:pt x="82715" y="12782"/>
                  </a:lnTo>
                  <a:lnTo>
                    <a:pt x="78042" y="6323"/>
                  </a:lnTo>
                  <a:lnTo>
                    <a:pt x="71864" y="2071"/>
                  </a:lnTo>
                  <a:lnTo>
                    <a:pt x="64463" y="0"/>
                  </a:lnTo>
                  <a:lnTo>
                    <a:pt x="56134" y="33"/>
                  </a:lnTo>
                  <a:lnTo>
                    <a:pt x="47138" y="1907"/>
                  </a:lnTo>
                  <a:lnTo>
                    <a:pt x="37998" y="5416"/>
                  </a:lnTo>
                  <a:lnTo>
                    <a:pt x="29475" y="10502"/>
                  </a:lnTo>
                  <a:lnTo>
                    <a:pt x="21937" y="16996"/>
                  </a:lnTo>
                  <a:lnTo>
                    <a:pt x="15555" y="24794"/>
                  </a:lnTo>
                  <a:lnTo>
                    <a:pt x="10486" y="33930"/>
                  </a:lnTo>
                  <a:lnTo>
                    <a:pt x="6667" y="44303"/>
                  </a:lnTo>
                  <a:lnTo>
                    <a:pt x="3898" y="55862"/>
                  </a:lnTo>
                  <a:lnTo>
                    <a:pt x="1940" y="68678"/>
                  </a:lnTo>
                  <a:lnTo>
                    <a:pt x="589" y="82657"/>
                  </a:lnTo>
                  <a:lnTo>
                    <a:pt x="0" y="97111"/>
                  </a:lnTo>
                  <a:lnTo>
                    <a:pt x="660" y="110895"/>
                  </a:lnTo>
                  <a:lnTo>
                    <a:pt x="2740" y="123414"/>
                  </a:lnTo>
                  <a:lnTo>
                    <a:pt x="6274" y="134444"/>
                  </a:lnTo>
                  <a:lnTo>
                    <a:pt x="11320" y="143863"/>
                  </a:lnTo>
                  <a:lnTo>
                    <a:pt x="17749" y="151776"/>
                  </a:lnTo>
                  <a:lnTo>
                    <a:pt x="25151" y="157954"/>
                  </a:lnTo>
                  <a:lnTo>
                    <a:pt x="32950" y="161766"/>
                  </a:lnTo>
                  <a:lnTo>
                    <a:pt x="40781" y="163069"/>
                  </a:lnTo>
                  <a:lnTo>
                    <a:pt x="48495" y="161998"/>
                  </a:lnTo>
                  <a:lnTo>
                    <a:pt x="56053" y="158696"/>
                  </a:lnTo>
                  <a:lnTo>
                    <a:pt x="63465" y="153472"/>
                  </a:lnTo>
                  <a:lnTo>
                    <a:pt x="70595" y="146559"/>
                  </a:lnTo>
                  <a:lnTo>
                    <a:pt x="77165" y="138033"/>
                  </a:lnTo>
                  <a:lnTo>
                    <a:pt x="83063" y="128081"/>
                  </a:lnTo>
                  <a:lnTo>
                    <a:pt x="88178" y="116977"/>
                  </a:lnTo>
                  <a:lnTo>
                    <a:pt x="92315" y="105000"/>
                  </a:lnTo>
                  <a:lnTo>
                    <a:pt x="95482" y="92420"/>
                  </a:lnTo>
                  <a:lnTo>
                    <a:pt x="98333" y="80581"/>
                  </a:lnTo>
                  <a:lnTo>
                    <a:pt x="101894" y="73026"/>
                  </a:lnTo>
                  <a:lnTo>
                    <a:pt x="106026" y="71639"/>
                  </a:lnTo>
                  <a:lnTo>
                    <a:pt x="109993" y="74562"/>
                  </a:lnTo>
                  <a:lnTo>
                    <a:pt x="113869" y="80015"/>
                  </a:lnTo>
                  <a:lnTo>
                    <a:pt x="118069" y="86703"/>
                  </a:lnTo>
                  <a:lnTo>
                    <a:pt x="122814" y="93877"/>
                  </a:lnTo>
                  <a:lnTo>
                    <a:pt x="128388" y="100883"/>
                  </a:lnTo>
                  <a:lnTo>
                    <a:pt x="136100" y="107670"/>
                  </a:lnTo>
                  <a:lnTo>
                    <a:pt x="149983" y="114822"/>
                  </a:lnTo>
                  <a:lnTo>
                    <a:pt x="176681" y="123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342510" y="4320961"/>
              <a:ext cx="127874" cy="200042"/>
            </a:xfrm>
            <a:custGeom>
              <a:avLst/>
              <a:gdLst/>
              <a:ahLst/>
              <a:cxnLst/>
              <a:rect l="0" t="0" r="0" b="0"/>
              <a:pathLst>
                <a:path w="127874" h="200042">
                  <a:moveTo>
                    <a:pt x="95515" y="0"/>
                  </a:moveTo>
                  <a:lnTo>
                    <a:pt x="83846" y="134"/>
                  </a:lnTo>
                  <a:lnTo>
                    <a:pt x="73358" y="1415"/>
                  </a:lnTo>
                  <a:lnTo>
                    <a:pt x="63061" y="4007"/>
                  </a:lnTo>
                  <a:lnTo>
                    <a:pt x="52932" y="7727"/>
                  </a:lnTo>
                  <a:lnTo>
                    <a:pt x="43237" y="12359"/>
                  </a:lnTo>
                  <a:lnTo>
                    <a:pt x="34105" y="17697"/>
                  </a:lnTo>
                  <a:lnTo>
                    <a:pt x="25675" y="23717"/>
                  </a:lnTo>
                  <a:lnTo>
                    <a:pt x="18162" y="30580"/>
                  </a:lnTo>
                  <a:lnTo>
                    <a:pt x="11601" y="38304"/>
                  </a:lnTo>
                  <a:lnTo>
                    <a:pt x="6195" y="46777"/>
                  </a:lnTo>
                  <a:lnTo>
                    <a:pt x="2387" y="55843"/>
                  </a:lnTo>
                  <a:lnTo>
                    <a:pt x="280" y="65331"/>
                  </a:lnTo>
                  <a:lnTo>
                    <a:pt x="0" y="74464"/>
                  </a:lnTo>
                  <a:lnTo>
                    <a:pt x="1856" y="81919"/>
                  </a:lnTo>
                  <a:lnTo>
                    <a:pt x="5815" y="87113"/>
                  </a:lnTo>
                  <a:lnTo>
                    <a:pt x="11726" y="90292"/>
                  </a:lnTo>
                  <a:lnTo>
                    <a:pt x="19506" y="92135"/>
                  </a:lnTo>
                  <a:lnTo>
                    <a:pt x="28916" y="93198"/>
                  </a:lnTo>
                  <a:lnTo>
                    <a:pt x="39470" y="93985"/>
                  </a:lnTo>
                  <a:lnTo>
                    <a:pt x="50538" y="94996"/>
                  </a:lnTo>
                  <a:lnTo>
                    <a:pt x="61717" y="96472"/>
                  </a:lnTo>
                  <a:lnTo>
                    <a:pt x="72831" y="98604"/>
                  </a:lnTo>
                  <a:lnTo>
                    <a:pt x="83827" y="101633"/>
                  </a:lnTo>
                  <a:lnTo>
                    <a:pt x="94691" y="105604"/>
                  </a:lnTo>
                  <a:lnTo>
                    <a:pt x="104953" y="110727"/>
                  </a:lnTo>
                  <a:lnTo>
                    <a:pt x="113713" y="117447"/>
                  </a:lnTo>
                  <a:lnTo>
                    <a:pt x="120595" y="125849"/>
                  </a:lnTo>
                  <a:lnTo>
                    <a:pt x="125386" y="135405"/>
                  </a:lnTo>
                  <a:lnTo>
                    <a:pt x="127785" y="145195"/>
                  </a:lnTo>
                  <a:lnTo>
                    <a:pt x="127873" y="154659"/>
                  </a:lnTo>
                  <a:lnTo>
                    <a:pt x="125849" y="163451"/>
                  </a:lnTo>
                  <a:lnTo>
                    <a:pt x="121840" y="171277"/>
                  </a:lnTo>
                  <a:lnTo>
                    <a:pt x="116108" y="178086"/>
                  </a:lnTo>
                  <a:lnTo>
                    <a:pt x="108840" y="183844"/>
                  </a:lnTo>
                  <a:lnTo>
                    <a:pt x="100068" y="188428"/>
                  </a:lnTo>
                  <a:lnTo>
                    <a:pt x="89952" y="191887"/>
                  </a:lnTo>
                  <a:lnTo>
                    <a:pt x="78776" y="194406"/>
                  </a:lnTo>
                  <a:lnTo>
                    <a:pt x="65466" y="196461"/>
                  </a:lnTo>
                  <a:lnTo>
                    <a:pt x="45502" y="198236"/>
                  </a:lnTo>
                  <a:lnTo>
                    <a:pt x="1128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54891" y="4110391"/>
              <a:ext cx="20005" cy="400084"/>
            </a:xfrm>
            <a:custGeom>
              <a:avLst/>
              <a:gdLst/>
              <a:ahLst/>
              <a:cxnLst/>
              <a:rect l="0" t="0" r="0" b="0"/>
              <a:pathLst>
                <a:path w="20005" h="400084">
                  <a:moveTo>
                    <a:pt x="9476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4" y="36475"/>
                  </a:lnTo>
                  <a:lnTo>
                    <a:pt x="1683" y="50842"/>
                  </a:lnTo>
                  <a:lnTo>
                    <a:pt x="835" y="67115"/>
                  </a:lnTo>
                  <a:lnTo>
                    <a:pt x="242" y="85326"/>
                  </a:lnTo>
                  <a:lnTo>
                    <a:pt x="0" y="104561"/>
                  </a:lnTo>
                  <a:lnTo>
                    <a:pt x="365" y="123233"/>
                  </a:lnTo>
                  <a:lnTo>
                    <a:pt x="1420" y="140487"/>
                  </a:lnTo>
                  <a:lnTo>
                    <a:pt x="2942" y="156337"/>
                  </a:lnTo>
                  <a:lnTo>
                    <a:pt x="4502" y="171283"/>
                  </a:lnTo>
                  <a:lnTo>
                    <a:pt x="5844" y="185744"/>
                  </a:lnTo>
                  <a:lnTo>
                    <a:pt x="6898" y="199967"/>
                  </a:lnTo>
                  <a:lnTo>
                    <a:pt x="7679" y="214079"/>
                  </a:lnTo>
                  <a:lnTo>
                    <a:pt x="8240" y="228151"/>
                  </a:lnTo>
                  <a:lnTo>
                    <a:pt x="8633" y="242539"/>
                  </a:lnTo>
                  <a:lnTo>
                    <a:pt x="8904" y="257869"/>
                  </a:lnTo>
                  <a:lnTo>
                    <a:pt x="9095" y="274400"/>
                  </a:lnTo>
                  <a:lnTo>
                    <a:pt x="9394" y="291737"/>
                  </a:lnTo>
                  <a:lnTo>
                    <a:pt x="10128" y="309068"/>
                  </a:lnTo>
                  <a:lnTo>
                    <a:pt x="11434" y="325894"/>
                  </a:lnTo>
                  <a:lnTo>
                    <a:pt x="13133" y="341680"/>
                  </a:lnTo>
                  <a:lnTo>
                    <a:pt x="14990" y="357335"/>
                  </a:lnTo>
                  <a:lnTo>
                    <a:pt x="17169" y="375347"/>
                  </a:lnTo>
                  <a:lnTo>
                    <a:pt x="2000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448553" y="4253484"/>
              <a:ext cx="231628" cy="14835"/>
            </a:xfrm>
            <a:custGeom>
              <a:avLst/>
              <a:gdLst/>
              <a:ahLst/>
              <a:cxnLst/>
              <a:rect l="0" t="0" r="0" b="0"/>
              <a:pathLst>
                <a:path w="231628" h="14835">
                  <a:moveTo>
                    <a:pt x="231627" y="14834"/>
                  </a:moveTo>
                  <a:lnTo>
                    <a:pt x="219892" y="11968"/>
                  </a:lnTo>
                  <a:lnTo>
                    <a:pt x="208763" y="9825"/>
                  </a:lnTo>
                  <a:lnTo>
                    <a:pt x="197156" y="8218"/>
                  </a:lnTo>
                  <a:lnTo>
                    <a:pt x="184649" y="6864"/>
                  </a:lnTo>
                  <a:lnTo>
                    <a:pt x="170692" y="5367"/>
                  </a:lnTo>
                  <a:lnTo>
                    <a:pt x="155143" y="3526"/>
                  </a:lnTo>
                  <a:lnTo>
                    <a:pt x="138658" y="1632"/>
                  </a:lnTo>
                  <a:lnTo>
                    <a:pt x="122445" y="347"/>
                  </a:lnTo>
                  <a:lnTo>
                    <a:pt x="107169" y="0"/>
                  </a:lnTo>
                  <a:lnTo>
                    <a:pt x="92644" y="429"/>
                  </a:lnTo>
                  <a:lnTo>
                    <a:pt x="78138" y="1181"/>
                  </a:lnTo>
                  <a:lnTo>
                    <a:pt x="63216" y="1947"/>
                  </a:lnTo>
                  <a:lnTo>
                    <a:pt x="48510" y="2597"/>
                  </a:lnTo>
                  <a:lnTo>
                    <a:pt x="34116" y="3170"/>
                  </a:lnTo>
                  <a:lnTo>
                    <a:pt x="18760" y="3710"/>
                  </a:lnTo>
                  <a:lnTo>
                    <a:pt x="0" y="4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2015-02-09T19:18:54Z</dcterms:created>
  <dcterms:modified xsi:type="dcterms:W3CDTF">2015-02-09T19:19:27Z</dcterms:modified>
</cp:coreProperties>
</file>